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301" r:id="rId4"/>
    <p:sldId id="259" r:id="rId5"/>
    <p:sldId id="306" r:id="rId6"/>
    <p:sldId id="307" r:id="rId7"/>
    <p:sldId id="308" r:id="rId8"/>
    <p:sldId id="309" r:id="rId9"/>
    <p:sldId id="311" r:id="rId10"/>
    <p:sldId id="310" r:id="rId11"/>
    <p:sldId id="316" r:id="rId12"/>
    <p:sldId id="317" r:id="rId13"/>
    <p:sldId id="318" r:id="rId14"/>
    <p:sldId id="312" r:id="rId15"/>
    <p:sldId id="313" r:id="rId16"/>
    <p:sldId id="319" r:id="rId17"/>
    <p:sldId id="314" r:id="rId18"/>
    <p:sldId id="315" r:id="rId19"/>
    <p:sldId id="304" r:id="rId20"/>
    <p:sldId id="260" r:id="rId21"/>
    <p:sldId id="262" r:id="rId22"/>
    <p:sldId id="263" r:id="rId23"/>
    <p:sldId id="29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AB4E"/>
    <a:srgbClr val="ED1B25"/>
    <a:srgbClr val="FB802C"/>
    <a:srgbClr val="2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AD5D46-D995-4C80-A029-BFCAEA982BAF}" v="120" dt="2020-06-10T21:03:3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1081" autoAdjust="0"/>
  </p:normalViewPr>
  <p:slideViewPr>
    <p:cSldViewPr>
      <p:cViewPr varScale="1">
        <p:scale>
          <a:sx n="92" d="100"/>
          <a:sy n="92" d="100"/>
        </p:scale>
        <p:origin x="216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e Ostuni" userId="b6a0a9bd2ef8212d" providerId="LiveId" clId="{92AD5D46-D995-4C80-A029-BFCAEA982BAF}"/>
    <pc:docChg chg="undo redo custSel addSld delSld modSld">
      <pc:chgData name="Gabriele Ostuni" userId="b6a0a9bd2ef8212d" providerId="LiveId" clId="{92AD5D46-D995-4C80-A029-BFCAEA982BAF}" dt="2020-06-10T21:03:50.196" v="3644" actId="1076"/>
      <pc:docMkLst>
        <pc:docMk/>
      </pc:docMkLst>
      <pc:sldChg chg="addSp delSp modSp mod modNotesTx">
        <pc:chgData name="Gabriele Ostuni" userId="b6a0a9bd2ef8212d" providerId="LiveId" clId="{92AD5D46-D995-4C80-A029-BFCAEA982BAF}" dt="2020-06-04T19:41:54.649" v="3386" actId="20577"/>
        <pc:sldMkLst>
          <pc:docMk/>
          <pc:sldMk cId="1058055028" sldId="257"/>
        </pc:sldMkLst>
        <pc:spChg chg="mod">
          <ac:chgData name="Gabriele Ostuni" userId="b6a0a9bd2ef8212d" providerId="LiveId" clId="{92AD5D46-D995-4C80-A029-BFCAEA982BAF}" dt="2020-04-14T20:11:15.328" v="3327" actId="114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92AD5D46-D995-4C80-A029-BFCAEA982BAF}" dt="2020-04-10T14:02:24.687" v="243" actId="20577"/>
          <ac:spMkLst>
            <pc:docMk/>
            <pc:sldMk cId="1058055028" sldId="257"/>
            <ac:spMk id="7" creationId="{EFADB564-366C-4F38-9A56-42084F304C21}"/>
          </ac:spMkLst>
        </pc:spChg>
        <pc:picChg chg="del">
          <ac:chgData name="Gabriele Ostuni" userId="b6a0a9bd2ef8212d" providerId="LiveId" clId="{92AD5D46-D995-4C80-A029-BFCAEA982BAF}" dt="2020-06-04T19:27:06.204" v="3364" actId="478"/>
          <ac:picMkLst>
            <pc:docMk/>
            <pc:sldMk cId="1058055028" sldId="257"/>
            <ac:picMk id="4" creationId="{00000000-0000-0000-0000-000000000000}"/>
          </ac:picMkLst>
        </pc:picChg>
        <pc:picChg chg="add mod">
          <ac:chgData name="Gabriele Ostuni" userId="b6a0a9bd2ef8212d" providerId="LiveId" clId="{92AD5D46-D995-4C80-A029-BFCAEA982BAF}" dt="2020-04-10T13:56:48.543" v="3" actId="14100"/>
          <ac:picMkLst>
            <pc:docMk/>
            <pc:sldMk cId="1058055028" sldId="257"/>
            <ac:picMk id="8" creationId="{131204C7-EC6C-4D82-AF9C-7E9304534E14}"/>
          </ac:picMkLst>
        </pc:picChg>
        <pc:picChg chg="del">
          <ac:chgData name="Gabriele Ostuni" userId="b6a0a9bd2ef8212d" providerId="LiveId" clId="{92AD5D46-D995-4C80-A029-BFCAEA982BAF}" dt="2020-04-10T13:56:44.259" v="0" actId="478"/>
          <ac:picMkLst>
            <pc:docMk/>
            <pc:sldMk cId="1058055028" sldId="257"/>
            <ac:picMk id="9" creationId="{7AE08902-8F00-4188-97CE-0B7C214C0BD9}"/>
          </ac:picMkLst>
        </pc:picChg>
        <pc:picChg chg="add mod">
          <ac:chgData name="Gabriele Ostuni" userId="b6a0a9bd2ef8212d" providerId="LiveId" clId="{92AD5D46-D995-4C80-A029-BFCAEA982BAF}" dt="2020-06-04T19:27:06.404" v="3365"/>
          <ac:picMkLst>
            <pc:docMk/>
            <pc:sldMk cId="1058055028" sldId="257"/>
            <ac:picMk id="9" creationId="{DD8F3673-5C20-4D0A-9EDB-C9C09B77C833}"/>
          </ac:picMkLst>
        </pc:picChg>
      </pc:sldChg>
      <pc:sldChg chg="addSp delSp modSp mod">
        <pc:chgData name="Gabriele Ostuni" userId="b6a0a9bd2ef8212d" providerId="LiveId" clId="{92AD5D46-D995-4C80-A029-BFCAEA982BAF}" dt="2020-06-10T20:52:52.376" v="3395" actId="20577"/>
        <pc:sldMkLst>
          <pc:docMk/>
          <pc:sldMk cId="1042277148" sldId="258"/>
        </pc:sldMkLst>
        <pc:spChg chg="mod">
          <ac:chgData name="Gabriele Ostuni" userId="b6a0a9bd2ef8212d" providerId="LiveId" clId="{92AD5D46-D995-4C80-A029-BFCAEA982BAF}" dt="2020-06-10T20:52:52.376" v="3395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92AD5D46-D995-4C80-A029-BFCAEA982BAF}" dt="2020-04-10T14:02:32.105" v="256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92AD5D46-D995-4C80-A029-BFCAEA982BAF}" dt="2020-04-10T14:02:36.160" v="257"/>
          <ac:spMkLst>
            <pc:docMk/>
            <pc:sldMk cId="1042277148" sldId="258"/>
            <ac:spMk id="14" creationId="{6F70F8A8-37F4-44EB-B4FB-A3CFB9FB4F98}"/>
          </ac:spMkLst>
        </pc:spChg>
        <pc:picChg chg="add mod">
          <ac:chgData name="Gabriele Ostuni" userId="b6a0a9bd2ef8212d" providerId="LiveId" clId="{92AD5D46-D995-4C80-A029-BFCAEA982BAF}" dt="2020-04-10T14:00:05.069" v="34" actId="1076"/>
          <ac:picMkLst>
            <pc:docMk/>
            <pc:sldMk cId="1042277148" sldId="258"/>
            <ac:picMk id="8" creationId="{96F25BB9-2964-402F-A1B6-3865F08964D1}"/>
          </ac:picMkLst>
        </pc:picChg>
        <pc:picChg chg="del">
          <ac:chgData name="Gabriele Ostuni" userId="b6a0a9bd2ef8212d" providerId="LiveId" clId="{92AD5D46-D995-4C80-A029-BFCAEA982BAF}" dt="2020-04-10T13:59:58.619" v="31" actId="478"/>
          <ac:picMkLst>
            <pc:docMk/>
            <pc:sldMk cId="1042277148" sldId="258"/>
            <ac:picMk id="12" creationId="{9E974833-B7EE-4467-855F-EABA031E0273}"/>
          </ac:picMkLst>
        </pc:picChg>
      </pc:sldChg>
      <pc:sldChg chg="addSp delSp modSp mod">
        <pc:chgData name="Gabriele Ostuni" userId="b6a0a9bd2ef8212d" providerId="LiveId" clId="{92AD5D46-D995-4C80-A029-BFCAEA982BAF}" dt="2020-06-10T20:57:32.015" v="3428" actId="6549"/>
        <pc:sldMkLst>
          <pc:docMk/>
          <pc:sldMk cId="231967230" sldId="259"/>
        </pc:sldMkLst>
        <pc:spChg chg="mod">
          <ac:chgData name="Gabriele Ostuni" userId="b6a0a9bd2ef8212d" providerId="LiveId" clId="{92AD5D46-D995-4C80-A029-BFCAEA982BAF}" dt="2020-04-14T20:11:42.200" v="3334" actId="313"/>
          <ac:spMkLst>
            <pc:docMk/>
            <pc:sldMk cId="231967230" sldId="259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0:57:32.015" v="3428" actId="6549"/>
          <ac:spMkLst>
            <pc:docMk/>
            <pc:sldMk cId="231967230" sldId="259"/>
            <ac:spMk id="3" creationId="{21B37E9D-5AAD-47C6-A952-06F99F1F70F7}"/>
          </ac:spMkLst>
        </pc:spChg>
        <pc:spChg chg="del">
          <ac:chgData name="Gabriele Ostuni" userId="b6a0a9bd2ef8212d" providerId="LiveId" clId="{92AD5D46-D995-4C80-A029-BFCAEA982BAF}" dt="2020-04-10T14:40:20.903" v="783" actId="478"/>
          <ac:spMkLst>
            <pc:docMk/>
            <pc:sldMk cId="231967230" sldId="259"/>
            <ac:spMk id="9" creationId="{8C2A9025-CDBC-4D10-BB04-35E937C00391}"/>
          </ac:spMkLst>
        </pc:spChg>
        <pc:picChg chg="add mod">
          <ac:chgData name="Gabriele Ostuni" userId="b6a0a9bd2ef8212d" providerId="LiveId" clId="{92AD5D46-D995-4C80-A029-BFCAEA982BAF}" dt="2020-04-10T14:41:48.934" v="861" actId="688"/>
          <ac:picMkLst>
            <pc:docMk/>
            <pc:sldMk cId="231967230" sldId="259"/>
            <ac:picMk id="6" creationId="{4DF239FE-6AD2-4D36-90F3-E850129A24CC}"/>
          </ac:picMkLst>
        </pc:picChg>
        <pc:picChg chg="del">
          <ac:chgData name="Gabriele Ostuni" userId="b6a0a9bd2ef8212d" providerId="LiveId" clId="{92AD5D46-D995-4C80-A029-BFCAEA982BAF}" dt="2020-04-10T14:38:46.213" v="564" actId="478"/>
          <ac:picMkLst>
            <pc:docMk/>
            <pc:sldMk cId="231967230" sldId="259"/>
            <ac:picMk id="8" creationId="{512643EE-02C4-4F83-8F3B-C5F611065BAE}"/>
          </ac:picMkLst>
        </pc:picChg>
      </pc:sldChg>
      <pc:sldChg chg="modSp">
        <pc:chgData name="Gabriele Ostuni" userId="b6a0a9bd2ef8212d" providerId="LiveId" clId="{92AD5D46-D995-4C80-A029-BFCAEA982BAF}" dt="2020-04-14T20:13:28.037" v="3362" actId="313"/>
        <pc:sldMkLst>
          <pc:docMk/>
          <pc:sldMk cId="1490592224" sldId="260"/>
        </pc:sldMkLst>
        <pc:spChg chg="mod">
          <ac:chgData name="Gabriele Ostuni" userId="b6a0a9bd2ef8212d" providerId="LiveId" clId="{92AD5D46-D995-4C80-A029-BFCAEA982BAF}" dt="2020-04-14T20:13:28.037" v="3362" actId="313"/>
          <ac:spMkLst>
            <pc:docMk/>
            <pc:sldMk cId="1490592224" sldId="260"/>
            <ac:spMk id="4" creationId="{39D8652F-8285-4FDD-BF17-75C1F0CF167F}"/>
          </ac:spMkLst>
        </pc:spChg>
      </pc:sldChg>
      <pc:sldChg chg="del">
        <pc:chgData name="Gabriele Ostuni" userId="b6a0a9bd2ef8212d" providerId="LiveId" clId="{92AD5D46-D995-4C80-A029-BFCAEA982BAF}" dt="2020-04-10T15:31:53.640" v="3315" actId="47"/>
        <pc:sldMkLst>
          <pc:docMk/>
          <pc:sldMk cId="1629226035" sldId="261"/>
        </pc:sldMkLst>
      </pc:sldChg>
      <pc:sldChg chg="modSp">
        <pc:chgData name="Gabriele Ostuni" userId="b6a0a9bd2ef8212d" providerId="LiveId" clId="{92AD5D46-D995-4C80-A029-BFCAEA982BAF}" dt="2020-06-10T20:51:40.256" v="3387"/>
        <pc:sldMkLst>
          <pc:docMk/>
          <pc:sldMk cId="2720699239" sldId="263"/>
        </pc:sldMkLst>
        <pc:spChg chg="mod">
          <ac:chgData name="Gabriele Ostuni" userId="b6a0a9bd2ef8212d" providerId="LiveId" clId="{92AD5D46-D995-4C80-A029-BFCAEA982BAF}" dt="2020-06-10T20:51:40.256" v="3387"/>
          <ac:spMkLst>
            <pc:docMk/>
            <pc:sldMk cId="2720699239" sldId="263"/>
            <ac:spMk id="2" creationId="{00000000-0000-0000-0000-000000000000}"/>
          </ac:spMkLst>
        </pc:spChg>
      </pc:sldChg>
      <pc:sldChg chg="addSp delSp modSp mod">
        <pc:chgData name="Gabriele Ostuni" userId="b6a0a9bd2ef8212d" providerId="LiveId" clId="{92AD5D46-D995-4C80-A029-BFCAEA982BAF}" dt="2020-06-04T19:27:17.114" v="3367"/>
        <pc:sldMkLst>
          <pc:docMk/>
          <pc:sldMk cId="1307730828" sldId="298"/>
        </pc:sldMkLst>
        <pc:spChg chg="mod">
          <ac:chgData name="Gabriele Ostuni" userId="b6a0a9bd2ef8212d" providerId="LiveId" clId="{92AD5D46-D995-4C80-A029-BFCAEA982BAF}" dt="2020-04-14T20:13:42.977" v="3363" actId="790"/>
          <ac:spMkLst>
            <pc:docMk/>
            <pc:sldMk cId="1307730828" sldId="298"/>
            <ac:spMk id="2" creationId="{96F9FF08-B19D-4ED1-8C91-E5FAA2E1EBDD}"/>
          </ac:spMkLst>
        </pc:spChg>
        <pc:spChg chg="mod">
          <ac:chgData name="Gabriele Ostuni" userId="b6a0a9bd2ef8212d" providerId="LiveId" clId="{92AD5D46-D995-4C80-A029-BFCAEA982BAF}" dt="2020-04-14T20:13:42.977" v="3363" actId="790"/>
          <ac:spMkLst>
            <pc:docMk/>
            <pc:sldMk cId="1307730828" sldId="298"/>
            <ac:spMk id="3" creationId="{52F62651-1416-44B3-921E-0CF2706A8008}"/>
          </ac:spMkLst>
        </pc:spChg>
        <pc:spChg chg="mod">
          <ac:chgData name="Gabriele Ostuni" userId="b6a0a9bd2ef8212d" providerId="LiveId" clId="{92AD5D46-D995-4C80-A029-BFCAEA982BAF}" dt="2020-04-14T20:13:42.977" v="3363" actId="790"/>
          <ac:spMkLst>
            <pc:docMk/>
            <pc:sldMk cId="1307730828" sldId="298"/>
            <ac:spMk id="5" creationId="{7414B296-1265-4506-930B-D7F5CE1065EA}"/>
          </ac:spMkLst>
        </pc:spChg>
        <pc:picChg chg="del">
          <ac:chgData name="Gabriele Ostuni" userId="b6a0a9bd2ef8212d" providerId="LiveId" clId="{92AD5D46-D995-4C80-A029-BFCAEA982BAF}" dt="2020-06-04T19:27:10.284" v="3366" actId="478"/>
          <ac:picMkLst>
            <pc:docMk/>
            <pc:sldMk cId="1307730828" sldId="298"/>
            <ac:picMk id="4" creationId="{00000000-0000-0000-0000-000000000000}"/>
          </ac:picMkLst>
        </pc:picChg>
        <pc:picChg chg="add mod">
          <ac:chgData name="Gabriele Ostuni" userId="b6a0a9bd2ef8212d" providerId="LiveId" clId="{92AD5D46-D995-4C80-A029-BFCAEA982BAF}" dt="2020-06-04T19:27:17.114" v="3367"/>
          <ac:picMkLst>
            <pc:docMk/>
            <pc:sldMk cId="1307730828" sldId="298"/>
            <ac:picMk id="6" creationId="{065638EF-14CD-4D52-84DD-43D68891EFAD}"/>
          </ac:picMkLst>
        </pc:picChg>
      </pc:sldChg>
      <pc:sldChg chg="addSp delSp modSp mod modAnim modNotesTx">
        <pc:chgData name="Gabriele Ostuni" userId="b6a0a9bd2ef8212d" providerId="LiveId" clId="{92AD5D46-D995-4C80-A029-BFCAEA982BAF}" dt="2020-06-10T20:56:58.820" v="3423" actId="20577"/>
        <pc:sldMkLst>
          <pc:docMk/>
          <pc:sldMk cId="4061742601" sldId="301"/>
        </pc:sldMkLst>
        <pc:spChg chg="mod">
          <ac:chgData name="Gabriele Ostuni" userId="b6a0a9bd2ef8212d" providerId="LiveId" clId="{92AD5D46-D995-4C80-A029-BFCAEA982BAF}" dt="2020-06-10T20:56:58.820" v="3423" actId="20577"/>
          <ac:spMkLst>
            <pc:docMk/>
            <pc:sldMk cId="4061742601" sldId="301"/>
            <ac:spMk id="3" creationId="{15C7BE4B-1345-4AE0-880A-13B2425CCE8A}"/>
          </ac:spMkLst>
        </pc:spChg>
        <pc:spChg chg="mod">
          <ac:chgData name="Gabriele Ostuni" userId="b6a0a9bd2ef8212d" providerId="LiveId" clId="{92AD5D46-D995-4C80-A029-BFCAEA982BAF}" dt="2020-04-10T14:02:54.175" v="276" actId="20577"/>
          <ac:spMkLst>
            <pc:docMk/>
            <pc:sldMk cId="4061742601" sldId="301"/>
            <ac:spMk id="7" creationId="{00000000-0000-0000-0000-000000000000}"/>
          </ac:spMkLst>
        </pc:spChg>
        <pc:picChg chg="del">
          <ac:chgData name="Gabriele Ostuni" userId="b6a0a9bd2ef8212d" providerId="LiveId" clId="{92AD5D46-D995-4C80-A029-BFCAEA982BAF}" dt="2020-04-10T14:03:53.989" v="446" actId="478"/>
          <ac:picMkLst>
            <pc:docMk/>
            <pc:sldMk cId="4061742601" sldId="301"/>
            <ac:picMk id="4" creationId="{1D591C05-A382-44E0-9194-9F0EDBB1A688}"/>
          </ac:picMkLst>
        </pc:picChg>
        <pc:picChg chg="add mod">
          <ac:chgData name="Gabriele Ostuni" userId="b6a0a9bd2ef8212d" providerId="LiveId" clId="{92AD5D46-D995-4C80-A029-BFCAEA982BAF}" dt="2020-04-10T14:04:04.074" v="450" actId="14100"/>
          <ac:picMkLst>
            <pc:docMk/>
            <pc:sldMk cId="4061742601" sldId="301"/>
            <ac:picMk id="5" creationId="{238D6358-7C2D-48A6-A3F5-653998AC5C50}"/>
          </ac:picMkLst>
        </pc:picChg>
        <pc:picChg chg="add mod">
          <ac:chgData name="Gabriele Ostuni" userId="b6a0a9bd2ef8212d" providerId="LiveId" clId="{92AD5D46-D995-4C80-A029-BFCAEA982BAF}" dt="2020-04-10T14:04:04.074" v="450" actId="14100"/>
          <ac:picMkLst>
            <pc:docMk/>
            <pc:sldMk cId="4061742601" sldId="301"/>
            <ac:picMk id="6" creationId="{28CE8C64-1D56-497B-80BF-60F827DF581F}"/>
          </ac:picMkLst>
        </pc:picChg>
      </pc:sldChg>
      <pc:sldChg chg="del">
        <pc:chgData name="Gabriele Ostuni" userId="b6a0a9bd2ef8212d" providerId="LiveId" clId="{92AD5D46-D995-4C80-A029-BFCAEA982BAF}" dt="2020-04-10T14:54:00.324" v="1213" actId="47"/>
        <pc:sldMkLst>
          <pc:docMk/>
          <pc:sldMk cId="395388695" sldId="303"/>
        </pc:sldMkLst>
      </pc:sldChg>
      <pc:sldChg chg="del">
        <pc:chgData name="Gabriele Ostuni" userId="b6a0a9bd2ef8212d" providerId="LiveId" clId="{92AD5D46-D995-4C80-A029-BFCAEA982BAF}" dt="2020-04-10T14:54:00.324" v="1213" actId="47"/>
        <pc:sldMkLst>
          <pc:docMk/>
          <pc:sldMk cId="1206453491" sldId="305"/>
        </pc:sldMkLst>
      </pc:sldChg>
      <pc:sldChg chg="addSp delSp modSp add mod">
        <pc:chgData name="Gabriele Ostuni" userId="b6a0a9bd2ef8212d" providerId="LiveId" clId="{92AD5D46-D995-4C80-A029-BFCAEA982BAF}" dt="2020-06-10T20:58:05.664" v="3434" actId="1076"/>
        <pc:sldMkLst>
          <pc:docMk/>
          <pc:sldMk cId="820884027" sldId="306"/>
        </pc:sldMkLst>
        <pc:spChg chg="mod">
          <ac:chgData name="Gabriele Ostuni" userId="b6a0a9bd2ef8212d" providerId="LiveId" clId="{92AD5D46-D995-4C80-A029-BFCAEA982BAF}" dt="2020-04-10T14:41:19.243" v="854" actId="20577"/>
          <ac:spMkLst>
            <pc:docMk/>
            <pc:sldMk cId="820884027" sldId="306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0:58:05.664" v="3434" actId="1076"/>
          <ac:spMkLst>
            <pc:docMk/>
            <pc:sldMk cId="820884027" sldId="306"/>
            <ac:spMk id="3" creationId="{21B37E9D-5AAD-47C6-A952-06F99F1F70F7}"/>
          </ac:spMkLst>
        </pc:spChg>
        <pc:spChg chg="add del">
          <ac:chgData name="Gabriele Ostuni" userId="b6a0a9bd2ef8212d" providerId="LiveId" clId="{92AD5D46-D995-4C80-A029-BFCAEA982BAF}" dt="2020-04-10T14:53:49.920" v="1211"/>
          <ac:spMkLst>
            <pc:docMk/>
            <pc:sldMk cId="820884027" sldId="306"/>
            <ac:spMk id="7" creationId="{7B2FC6A9-7B79-4435-9F7D-49CCA57C2D65}"/>
          </ac:spMkLst>
        </pc:spChg>
        <pc:picChg chg="add mod">
          <ac:chgData name="Gabriele Ostuni" userId="b6a0a9bd2ef8212d" providerId="LiveId" clId="{92AD5D46-D995-4C80-A029-BFCAEA982BAF}" dt="2020-04-10T14:41:32.680" v="858" actId="1076"/>
          <ac:picMkLst>
            <pc:docMk/>
            <pc:sldMk cId="820884027" sldId="306"/>
            <ac:picMk id="5" creationId="{E430340A-8E48-4C08-BE13-BA1C2F8F85E0}"/>
          </ac:picMkLst>
        </pc:picChg>
        <pc:picChg chg="del">
          <ac:chgData name="Gabriele Ostuni" userId="b6a0a9bd2ef8212d" providerId="LiveId" clId="{92AD5D46-D995-4C80-A029-BFCAEA982BAF}" dt="2020-04-10T14:41:23.267" v="855" actId="478"/>
          <ac:picMkLst>
            <pc:docMk/>
            <pc:sldMk cId="820884027" sldId="306"/>
            <ac:picMk id="6" creationId="{4DF239FE-6AD2-4D36-90F3-E850129A24CC}"/>
          </ac:picMkLst>
        </pc:picChg>
      </pc:sldChg>
      <pc:sldChg chg="addSp delSp modSp add">
        <pc:chgData name="Gabriele Ostuni" userId="b6a0a9bd2ef8212d" providerId="LiveId" clId="{92AD5D46-D995-4C80-A029-BFCAEA982BAF}" dt="2020-04-14T20:11:55.408" v="3339" actId="790"/>
        <pc:sldMkLst>
          <pc:docMk/>
          <pc:sldMk cId="3000130845" sldId="307"/>
        </pc:sldMkLst>
        <pc:spChg chg="mod">
          <ac:chgData name="Gabriele Ostuni" userId="b6a0a9bd2ef8212d" providerId="LiveId" clId="{92AD5D46-D995-4C80-A029-BFCAEA982BAF}" dt="2020-04-14T20:11:55.408" v="3339" actId="790"/>
          <ac:spMkLst>
            <pc:docMk/>
            <pc:sldMk cId="3000130845" sldId="307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4T20:11:55.408" v="3339" actId="790"/>
          <ac:spMkLst>
            <pc:docMk/>
            <pc:sldMk cId="3000130845" sldId="307"/>
            <ac:spMk id="3" creationId="{21B37E9D-5AAD-47C6-A952-06F99F1F70F7}"/>
          </ac:spMkLst>
        </pc:spChg>
        <pc:graphicFrameChg chg="add mod">
          <ac:chgData name="Gabriele Ostuni" userId="b6a0a9bd2ef8212d" providerId="LiveId" clId="{92AD5D46-D995-4C80-A029-BFCAEA982BAF}" dt="2020-04-10T14:54:34.226" v="1224" actId="1076"/>
          <ac:graphicFrameMkLst>
            <pc:docMk/>
            <pc:sldMk cId="3000130845" sldId="307"/>
            <ac:graphicFrameMk id="6" creationId="{E62F4A4E-8DB6-4B13-9A98-4F8E730A0D36}"/>
          </ac:graphicFrameMkLst>
        </pc:graphicFrameChg>
        <pc:picChg chg="del">
          <ac:chgData name="Gabriele Ostuni" userId="b6a0a9bd2ef8212d" providerId="LiveId" clId="{92AD5D46-D995-4C80-A029-BFCAEA982BAF}" dt="2020-04-10T14:54:16.215" v="1217" actId="478"/>
          <ac:picMkLst>
            <pc:docMk/>
            <pc:sldMk cId="3000130845" sldId="307"/>
            <ac:picMk id="5" creationId="{E430340A-8E48-4C08-BE13-BA1C2F8F85E0}"/>
          </ac:picMkLst>
        </pc:picChg>
      </pc:sldChg>
      <pc:sldChg chg="addSp delSp modSp add">
        <pc:chgData name="Gabriele Ostuni" userId="b6a0a9bd2ef8212d" providerId="LiveId" clId="{92AD5D46-D995-4C80-A029-BFCAEA982BAF}" dt="2020-04-14T20:12:02.998" v="3340" actId="790"/>
        <pc:sldMkLst>
          <pc:docMk/>
          <pc:sldMk cId="3130671547" sldId="308"/>
        </pc:sldMkLst>
        <pc:spChg chg="mod">
          <ac:chgData name="Gabriele Ostuni" userId="b6a0a9bd2ef8212d" providerId="LiveId" clId="{92AD5D46-D995-4C80-A029-BFCAEA982BAF}" dt="2020-04-14T20:12:02.998" v="3340" actId="790"/>
          <ac:spMkLst>
            <pc:docMk/>
            <pc:sldMk cId="3130671547" sldId="308"/>
            <ac:spMk id="2" creationId="{00000000-0000-0000-0000-000000000000}"/>
          </ac:spMkLst>
        </pc:spChg>
        <pc:spChg chg="del">
          <ac:chgData name="Gabriele Ostuni" userId="b6a0a9bd2ef8212d" providerId="LiveId" clId="{92AD5D46-D995-4C80-A029-BFCAEA982BAF}" dt="2020-04-10T14:57:32.186" v="1433" actId="478"/>
          <ac:spMkLst>
            <pc:docMk/>
            <pc:sldMk cId="3130671547" sldId="308"/>
            <ac:spMk id="3" creationId="{21B37E9D-5AAD-47C6-A952-06F99F1F70F7}"/>
          </ac:spMkLst>
        </pc:spChg>
        <pc:spChg chg="add mod">
          <ac:chgData name="Gabriele Ostuni" userId="b6a0a9bd2ef8212d" providerId="LiveId" clId="{92AD5D46-D995-4C80-A029-BFCAEA982BAF}" dt="2020-04-14T20:12:02.998" v="3340" actId="790"/>
          <ac:spMkLst>
            <pc:docMk/>
            <pc:sldMk cId="3130671547" sldId="308"/>
            <ac:spMk id="4" creationId="{3595D209-C4AD-456D-A5D6-61ACB258B041}"/>
          </ac:spMkLst>
        </pc:spChg>
        <pc:spChg chg="add mod">
          <ac:chgData name="Gabriele Ostuni" userId="b6a0a9bd2ef8212d" providerId="LiveId" clId="{92AD5D46-D995-4C80-A029-BFCAEA982BAF}" dt="2020-04-14T20:12:02.998" v="3340" actId="790"/>
          <ac:spMkLst>
            <pc:docMk/>
            <pc:sldMk cId="3130671547" sldId="308"/>
            <ac:spMk id="8" creationId="{6D72B6A2-C5B4-4AAC-A628-1F331AE1436A}"/>
          </ac:spMkLst>
        </pc:spChg>
        <pc:spChg chg="add mod">
          <ac:chgData name="Gabriele Ostuni" userId="b6a0a9bd2ef8212d" providerId="LiveId" clId="{92AD5D46-D995-4C80-A029-BFCAEA982BAF}" dt="2020-04-14T20:12:02.998" v="3340" actId="790"/>
          <ac:spMkLst>
            <pc:docMk/>
            <pc:sldMk cId="3130671547" sldId="308"/>
            <ac:spMk id="9" creationId="{9D64780F-EEF1-48C7-9A96-70EBC1A9063C}"/>
          </ac:spMkLst>
        </pc:spChg>
        <pc:graphicFrameChg chg="add">
          <ac:chgData name="Gabriele Ostuni" userId="b6a0a9bd2ef8212d" providerId="LiveId" clId="{92AD5D46-D995-4C80-A029-BFCAEA982BAF}" dt="2020-04-10T14:57:32.696" v="1434"/>
          <ac:graphicFrameMkLst>
            <pc:docMk/>
            <pc:sldMk cId="3130671547" sldId="308"/>
            <ac:graphicFrameMk id="6" creationId="{CC312E88-E649-4F3B-BFA9-F2535FBBF126}"/>
          </ac:graphicFrameMkLst>
        </pc:graphicFrameChg>
        <pc:graphicFrameChg chg="add">
          <ac:chgData name="Gabriele Ostuni" userId="b6a0a9bd2ef8212d" providerId="LiveId" clId="{92AD5D46-D995-4C80-A029-BFCAEA982BAF}" dt="2020-04-10T14:57:32.696" v="1434"/>
          <ac:graphicFrameMkLst>
            <pc:docMk/>
            <pc:sldMk cId="3130671547" sldId="308"/>
            <ac:graphicFrameMk id="7" creationId="{B5E8B69D-D87F-41D5-B37D-A3BCD696B08A}"/>
          </ac:graphicFrameMkLst>
        </pc:graphicFrameChg>
        <pc:picChg chg="del">
          <ac:chgData name="Gabriele Ostuni" userId="b6a0a9bd2ef8212d" providerId="LiveId" clId="{92AD5D46-D995-4C80-A029-BFCAEA982BAF}" dt="2020-04-10T14:57:29.781" v="1432" actId="478"/>
          <ac:picMkLst>
            <pc:docMk/>
            <pc:sldMk cId="3130671547" sldId="308"/>
            <ac:picMk id="5" creationId="{E430340A-8E48-4C08-BE13-BA1C2F8F85E0}"/>
          </ac:picMkLst>
        </pc:picChg>
      </pc:sldChg>
      <pc:sldChg chg="addSp delSp modSp add">
        <pc:chgData name="Gabriele Ostuni" userId="b6a0a9bd2ef8212d" providerId="LiveId" clId="{92AD5D46-D995-4C80-A029-BFCAEA982BAF}" dt="2020-04-14T20:12:08.658" v="3341" actId="790"/>
        <pc:sldMkLst>
          <pc:docMk/>
          <pc:sldMk cId="1743940547" sldId="309"/>
        </pc:sldMkLst>
        <pc:spChg chg="mod">
          <ac:chgData name="Gabriele Ostuni" userId="b6a0a9bd2ef8212d" providerId="LiveId" clId="{92AD5D46-D995-4C80-A029-BFCAEA982BAF}" dt="2020-04-14T20:12:08.658" v="3341" actId="790"/>
          <ac:spMkLst>
            <pc:docMk/>
            <pc:sldMk cId="1743940547" sldId="309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4T20:12:08.658" v="3341" actId="790"/>
          <ac:spMkLst>
            <pc:docMk/>
            <pc:sldMk cId="1743940547" sldId="309"/>
            <ac:spMk id="3" creationId="{21B37E9D-5AAD-47C6-A952-06F99F1F70F7}"/>
          </ac:spMkLst>
        </pc:spChg>
        <pc:graphicFrameChg chg="add mod">
          <ac:chgData name="Gabriele Ostuni" userId="b6a0a9bd2ef8212d" providerId="LiveId" clId="{92AD5D46-D995-4C80-A029-BFCAEA982BAF}" dt="2020-04-10T14:59:24.005" v="1637" actId="1076"/>
          <ac:graphicFrameMkLst>
            <pc:docMk/>
            <pc:sldMk cId="1743940547" sldId="309"/>
            <ac:graphicFrameMk id="6" creationId="{7B4CEFC1-86CF-4BC5-A1A2-04D4306F304F}"/>
          </ac:graphicFrameMkLst>
        </pc:graphicFrameChg>
        <pc:picChg chg="del">
          <ac:chgData name="Gabriele Ostuni" userId="b6a0a9bd2ef8212d" providerId="LiveId" clId="{92AD5D46-D995-4C80-A029-BFCAEA982BAF}" dt="2020-04-10T14:58:55.115" v="1572" actId="478"/>
          <ac:picMkLst>
            <pc:docMk/>
            <pc:sldMk cId="1743940547" sldId="309"/>
            <ac:picMk id="5" creationId="{E430340A-8E48-4C08-BE13-BA1C2F8F85E0}"/>
          </ac:picMkLst>
        </pc:picChg>
      </pc:sldChg>
      <pc:sldChg chg="addSp delSp modSp add mod">
        <pc:chgData name="Gabriele Ostuni" userId="b6a0a9bd2ef8212d" providerId="LiveId" clId="{92AD5D46-D995-4C80-A029-BFCAEA982BAF}" dt="2020-06-10T20:58:49.325" v="3435" actId="20577"/>
        <pc:sldMkLst>
          <pc:docMk/>
          <pc:sldMk cId="4282998311" sldId="310"/>
        </pc:sldMkLst>
        <pc:spChg chg="mod">
          <ac:chgData name="Gabriele Ostuni" userId="b6a0a9bd2ef8212d" providerId="LiveId" clId="{92AD5D46-D995-4C80-A029-BFCAEA982BAF}" dt="2020-04-10T15:03:10.615" v="1767" actId="20577"/>
          <ac:spMkLst>
            <pc:docMk/>
            <pc:sldMk cId="4282998311" sldId="310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0:58:49.325" v="3435" actId="20577"/>
          <ac:spMkLst>
            <pc:docMk/>
            <pc:sldMk cId="4282998311" sldId="310"/>
            <ac:spMk id="3" creationId="{21B37E9D-5AAD-47C6-A952-06F99F1F70F7}"/>
          </ac:spMkLst>
        </pc:spChg>
        <pc:picChg chg="del">
          <ac:chgData name="Gabriele Ostuni" userId="b6a0a9bd2ef8212d" providerId="LiveId" clId="{92AD5D46-D995-4C80-A029-BFCAEA982BAF}" dt="2020-04-10T15:02:25.977" v="1727" actId="478"/>
          <ac:picMkLst>
            <pc:docMk/>
            <pc:sldMk cId="4282998311" sldId="310"/>
            <ac:picMk id="5" creationId="{E430340A-8E48-4C08-BE13-BA1C2F8F85E0}"/>
          </ac:picMkLst>
        </pc:picChg>
        <pc:picChg chg="add">
          <ac:chgData name="Gabriele Ostuni" userId="b6a0a9bd2ef8212d" providerId="LiveId" clId="{92AD5D46-D995-4C80-A029-BFCAEA982BAF}" dt="2020-04-10T15:02:29.825" v="1729"/>
          <ac:picMkLst>
            <pc:docMk/>
            <pc:sldMk cId="4282998311" sldId="310"/>
            <ac:picMk id="6" creationId="{DF7A74D1-A898-4766-8C4D-7F5744C87935}"/>
          </ac:picMkLst>
        </pc:picChg>
      </pc:sldChg>
      <pc:sldChg chg="addSp delSp modSp add">
        <pc:chgData name="Gabriele Ostuni" userId="b6a0a9bd2ef8212d" providerId="LiveId" clId="{92AD5D46-D995-4C80-A029-BFCAEA982BAF}" dt="2020-04-14T20:12:13.082" v="3342" actId="790"/>
        <pc:sldMkLst>
          <pc:docMk/>
          <pc:sldMk cId="3784383605" sldId="311"/>
        </pc:sldMkLst>
        <pc:spChg chg="mod">
          <ac:chgData name="Gabriele Ostuni" userId="b6a0a9bd2ef8212d" providerId="LiveId" clId="{92AD5D46-D995-4C80-A029-BFCAEA982BAF}" dt="2020-04-14T20:12:13.082" v="3342" actId="790"/>
          <ac:spMkLst>
            <pc:docMk/>
            <pc:sldMk cId="3784383605" sldId="311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4T20:12:13.082" v="3342" actId="790"/>
          <ac:spMkLst>
            <pc:docMk/>
            <pc:sldMk cId="3784383605" sldId="311"/>
            <ac:spMk id="3" creationId="{21B37E9D-5AAD-47C6-A952-06F99F1F70F7}"/>
          </ac:spMkLst>
        </pc:spChg>
        <pc:graphicFrameChg chg="add">
          <ac:chgData name="Gabriele Ostuni" userId="b6a0a9bd2ef8212d" providerId="LiveId" clId="{92AD5D46-D995-4C80-A029-BFCAEA982BAF}" dt="2020-04-10T14:59:36.725" v="1640"/>
          <ac:graphicFrameMkLst>
            <pc:docMk/>
            <pc:sldMk cId="3784383605" sldId="311"/>
            <ac:graphicFrameMk id="5" creationId="{4EFE25AC-AC7A-4569-92DC-4AA41CCA91E9}"/>
          </ac:graphicFrameMkLst>
        </pc:graphicFrameChg>
        <pc:graphicFrameChg chg="del">
          <ac:chgData name="Gabriele Ostuni" userId="b6a0a9bd2ef8212d" providerId="LiveId" clId="{92AD5D46-D995-4C80-A029-BFCAEA982BAF}" dt="2020-04-10T14:59:36.625" v="1639" actId="478"/>
          <ac:graphicFrameMkLst>
            <pc:docMk/>
            <pc:sldMk cId="3784383605" sldId="311"/>
            <ac:graphicFrameMk id="6" creationId="{7B4CEFC1-86CF-4BC5-A1A2-04D4306F304F}"/>
          </ac:graphicFrameMkLst>
        </pc:graphicFrameChg>
      </pc:sldChg>
      <pc:sldChg chg="addSp delSp modSp add mod">
        <pc:chgData name="Gabriele Ostuni" userId="b6a0a9bd2ef8212d" providerId="LiveId" clId="{92AD5D46-D995-4C80-A029-BFCAEA982BAF}" dt="2020-06-10T20:59:25.844" v="3437" actId="255"/>
        <pc:sldMkLst>
          <pc:docMk/>
          <pc:sldMk cId="1019955496" sldId="312"/>
        </pc:sldMkLst>
        <pc:spChg chg="mod">
          <ac:chgData name="Gabriele Ostuni" userId="b6a0a9bd2ef8212d" providerId="LiveId" clId="{92AD5D46-D995-4C80-A029-BFCAEA982BAF}" dt="2020-04-10T15:11:10.399" v="2326" actId="20577"/>
          <ac:spMkLst>
            <pc:docMk/>
            <pc:sldMk cId="1019955496" sldId="312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0:59:25.844" v="3437" actId="255"/>
          <ac:spMkLst>
            <pc:docMk/>
            <pc:sldMk cId="1019955496" sldId="312"/>
            <ac:spMk id="3" creationId="{21B37E9D-5AAD-47C6-A952-06F99F1F70F7}"/>
          </ac:spMkLst>
        </pc:spChg>
        <pc:picChg chg="del">
          <ac:chgData name="Gabriele Ostuni" userId="b6a0a9bd2ef8212d" providerId="LiveId" clId="{92AD5D46-D995-4C80-A029-BFCAEA982BAF}" dt="2020-04-10T15:10:58.491" v="2296" actId="478"/>
          <ac:picMkLst>
            <pc:docMk/>
            <pc:sldMk cId="1019955496" sldId="312"/>
            <ac:picMk id="5" creationId="{E430340A-8E48-4C08-BE13-BA1C2F8F85E0}"/>
          </ac:picMkLst>
        </pc:picChg>
        <pc:picChg chg="add mod">
          <ac:chgData name="Gabriele Ostuni" userId="b6a0a9bd2ef8212d" providerId="LiveId" clId="{92AD5D46-D995-4C80-A029-BFCAEA982BAF}" dt="2020-04-10T15:11:03.577" v="2298" actId="1076"/>
          <ac:picMkLst>
            <pc:docMk/>
            <pc:sldMk cId="1019955496" sldId="312"/>
            <ac:picMk id="6" creationId="{A5E5C65E-3438-4B21-A051-785D279572F8}"/>
          </ac:picMkLst>
        </pc:picChg>
      </pc:sldChg>
      <pc:sldChg chg="addSp delSp modSp add mod modAnim">
        <pc:chgData name="Gabriele Ostuni" userId="b6a0a9bd2ef8212d" providerId="LiveId" clId="{92AD5D46-D995-4C80-A029-BFCAEA982BAF}" dt="2020-06-10T20:59:58.561" v="3440" actId="1076"/>
        <pc:sldMkLst>
          <pc:docMk/>
          <pc:sldMk cId="1412314026" sldId="313"/>
        </pc:sldMkLst>
        <pc:spChg chg="mod">
          <ac:chgData name="Gabriele Ostuni" userId="b6a0a9bd2ef8212d" providerId="LiveId" clId="{92AD5D46-D995-4C80-A029-BFCAEA982BAF}" dt="2020-04-14T20:12:53.597" v="3352" actId="790"/>
          <ac:spMkLst>
            <pc:docMk/>
            <pc:sldMk cId="1412314026" sldId="313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0:59:58.561" v="3440" actId="1076"/>
          <ac:spMkLst>
            <pc:docMk/>
            <pc:sldMk cId="1412314026" sldId="313"/>
            <ac:spMk id="3" creationId="{21B37E9D-5AAD-47C6-A952-06F99F1F70F7}"/>
          </ac:spMkLst>
        </pc:spChg>
        <pc:picChg chg="del">
          <ac:chgData name="Gabriele Ostuni" userId="b6a0a9bd2ef8212d" providerId="LiveId" clId="{92AD5D46-D995-4C80-A029-BFCAEA982BAF}" dt="2020-04-10T15:15:23.965" v="2554" actId="478"/>
          <ac:picMkLst>
            <pc:docMk/>
            <pc:sldMk cId="1412314026" sldId="313"/>
            <ac:picMk id="5" creationId="{E430340A-8E48-4C08-BE13-BA1C2F8F85E0}"/>
          </ac:picMkLst>
        </pc:picChg>
        <pc:picChg chg="add">
          <ac:chgData name="Gabriele Ostuni" userId="b6a0a9bd2ef8212d" providerId="LiveId" clId="{92AD5D46-D995-4C80-A029-BFCAEA982BAF}" dt="2020-04-10T15:17:30.484" v="2732"/>
          <ac:picMkLst>
            <pc:docMk/>
            <pc:sldMk cId="1412314026" sldId="313"/>
            <ac:picMk id="6" creationId="{84CAC57A-3EEB-4EFE-ADA2-6479B4F62C55}"/>
          </ac:picMkLst>
        </pc:picChg>
      </pc:sldChg>
      <pc:sldChg chg="addSp delSp modSp add mod">
        <pc:chgData name="Gabriele Ostuni" userId="b6a0a9bd2ef8212d" providerId="LiveId" clId="{92AD5D46-D995-4C80-A029-BFCAEA982BAF}" dt="2020-06-10T21:02:29.973" v="3603" actId="20577"/>
        <pc:sldMkLst>
          <pc:docMk/>
          <pc:sldMk cId="1659190364" sldId="314"/>
        </pc:sldMkLst>
        <pc:spChg chg="mod">
          <ac:chgData name="Gabriele Ostuni" userId="b6a0a9bd2ef8212d" providerId="LiveId" clId="{92AD5D46-D995-4C80-A029-BFCAEA982BAF}" dt="2020-04-10T15:18:10.906" v="2778" actId="20577"/>
          <ac:spMkLst>
            <pc:docMk/>
            <pc:sldMk cId="1659190364" sldId="314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1:02:29.973" v="3603" actId="20577"/>
          <ac:spMkLst>
            <pc:docMk/>
            <pc:sldMk cId="1659190364" sldId="314"/>
            <ac:spMk id="3" creationId="{21B37E9D-5AAD-47C6-A952-06F99F1F70F7}"/>
          </ac:spMkLst>
        </pc:spChg>
        <pc:picChg chg="del">
          <ac:chgData name="Gabriele Ostuni" userId="b6a0a9bd2ef8212d" providerId="LiveId" clId="{92AD5D46-D995-4C80-A029-BFCAEA982BAF}" dt="2020-04-10T15:22:44.386" v="3027" actId="478"/>
          <ac:picMkLst>
            <pc:docMk/>
            <pc:sldMk cId="1659190364" sldId="314"/>
            <ac:picMk id="5" creationId="{E430340A-8E48-4C08-BE13-BA1C2F8F85E0}"/>
          </ac:picMkLst>
        </pc:picChg>
        <pc:picChg chg="add mod">
          <ac:chgData name="Gabriele Ostuni" userId="b6a0a9bd2ef8212d" providerId="LiveId" clId="{92AD5D46-D995-4C80-A029-BFCAEA982BAF}" dt="2020-06-10T20:52:21.098" v="3394" actId="14100"/>
          <ac:picMkLst>
            <pc:docMk/>
            <pc:sldMk cId="1659190364" sldId="314"/>
            <ac:picMk id="5" creationId="{F6DFF576-9C46-40E0-959E-C3FECD15E628}"/>
          </ac:picMkLst>
        </pc:picChg>
        <pc:picChg chg="add del mod">
          <ac:chgData name="Gabriele Ostuni" userId="b6a0a9bd2ef8212d" providerId="LiveId" clId="{92AD5D46-D995-4C80-A029-BFCAEA982BAF}" dt="2020-06-10T20:51:46.366" v="3388" actId="478"/>
          <ac:picMkLst>
            <pc:docMk/>
            <pc:sldMk cId="1659190364" sldId="314"/>
            <ac:picMk id="6" creationId="{545C25F5-E7D0-46E5-A9AF-97C22269D0BD}"/>
          </ac:picMkLst>
        </pc:picChg>
      </pc:sldChg>
      <pc:sldChg chg="addSp delSp modSp add mod">
        <pc:chgData name="Gabriele Ostuni" userId="b6a0a9bd2ef8212d" providerId="LiveId" clId="{92AD5D46-D995-4C80-A029-BFCAEA982BAF}" dt="2020-06-10T21:03:50.196" v="3644" actId="1076"/>
        <pc:sldMkLst>
          <pc:docMk/>
          <pc:sldMk cId="3353639190" sldId="315"/>
        </pc:sldMkLst>
        <pc:spChg chg="mod">
          <ac:chgData name="Gabriele Ostuni" userId="b6a0a9bd2ef8212d" providerId="LiveId" clId="{92AD5D46-D995-4C80-A029-BFCAEA982BAF}" dt="2020-04-14T20:13:15.697" v="3361" actId="790"/>
          <ac:spMkLst>
            <pc:docMk/>
            <pc:sldMk cId="3353639190" sldId="315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6-10T21:03:50.196" v="3644" actId="1076"/>
          <ac:spMkLst>
            <pc:docMk/>
            <pc:sldMk cId="3353639190" sldId="315"/>
            <ac:spMk id="3" creationId="{21B37E9D-5AAD-47C6-A952-06F99F1F70F7}"/>
          </ac:spMkLst>
        </pc:spChg>
        <pc:spChg chg="add del mod">
          <ac:chgData name="Gabriele Ostuni" userId="b6a0a9bd2ef8212d" providerId="LiveId" clId="{92AD5D46-D995-4C80-A029-BFCAEA982BAF}" dt="2020-06-10T21:03:29.086" v="3607" actId="478"/>
          <ac:spMkLst>
            <pc:docMk/>
            <pc:sldMk cId="3353639190" sldId="315"/>
            <ac:spMk id="5" creationId="{9B7DDBA5-6357-4D41-97AB-72CA8189F581}"/>
          </ac:spMkLst>
        </pc:spChg>
        <pc:spChg chg="add del mod">
          <ac:chgData name="Gabriele Ostuni" userId="b6a0a9bd2ef8212d" providerId="LiveId" clId="{92AD5D46-D995-4C80-A029-BFCAEA982BAF}" dt="2020-06-10T21:03:32.872" v="3609"/>
          <ac:spMkLst>
            <pc:docMk/>
            <pc:sldMk cId="3353639190" sldId="315"/>
            <ac:spMk id="6" creationId="{DE38B974-C3C5-4492-BB6F-B4548A006184}"/>
          </ac:spMkLst>
        </pc:spChg>
        <pc:picChg chg="add mod">
          <ac:chgData name="Gabriele Ostuni" userId="b6a0a9bd2ef8212d" providerId="LiveId" clId="{92AD5D46-D995-4C80-A029-BFCAEA982BAF}" dt="2020-04-10T15:31:30.491" v="3310" actId="1076"/>
          <ac:picMkLst>
            <pc:docMk/>
            <pc:sldMk cId="3353639190" sldId="315"/>
            <ac:picMk id="4" creationId="{52183E7A-94BD-403A-8367-372E841191E8}"/>
          </ac:picMkLst>
        </pc:picChg>
        <pc:picChg chg="del">
          <ac:chgData name="Gabriele Ostuni" userId="b6a0a9bd2ef8212d" providerId="LiveId" clId="{92AD5D46-D995-4C80-A029-BFCAEA982BAF}" dt="2020-04-10T15:24:26.778" v="3200" actId="478"/>
          <ac:picMkLst>
            <pc:docMk/>
            <pc:sldMk cId="3353639190" sldId="315"/>
            <ac:picMk id="5" creationId="{E430340A-8E48-4C08-BE13-BA1C2F8F85E0}"/>
          </ac:picMkLst>
        </pc:picChg>
        <pc:picChg chg="add del mod">
          <ac:chgData name="Gabriele Ostuni" userId="b6a0a9bd2ef8212d" providerId="LiveId" clId="{92AD5D46-D995-4C80-A029-BFCAEA982BAF}" dt="2020-04-10T15:25:23.768" v="3203" actId="478"/>
          <ac:picMkLst>
            <pc:docMk/>
            <pc:sldMk cId="3353639190" sldId="315"/>
            <ac:picMk id="6" creationId="{3A91F225-48C0-4160-8D29-3E220C6FB533}"/>
          </ac:picMkLst>
        </pc:picChg>
        <pc:picChg chg="add del">
          <ac:chgData name="Gabriele Ostuni" userId="b6a0a9bd2ef8212d" providerId="LiveId" clId="{92AD5D46-D995-4C80-A029-BFCAEA982BAF}" dt="2020-04-10T15:31:40.375" v="3312"/>
          <ac:picMkLst>
            <pc:docMk/>
            <pc:sldMk cId="3353639190" sldId="315"/>
            <ac:picMk id="7" creationId="{AC55349E-B578-41C1-B655-2A7E49390783}"/>
          </ac:picMkLst>
        </pc:picChg>
      </pc:sldChg>
      <pc:sldChg chg="addSp delSp modSp add mod">
        <pc:chgData name="Gabriele Ostuni" userId="b6a0a9bd2ef8212d" providerId="LiveId" clId="{92AD5D46-D995-4C80-A029-BFCAEA982BAF}" dt="2020-06-10T20:58:54.160" v="3436" actId="20577"/>
        <pc:sldMkLst>
          <pc:docMk/>
          <pc:sldMk cId="598139202" sldId="316"/>
        </pc:sldMkLst>
        <pc:spChg chg="mod">
          <ac:chgData name="Gabriele Ostuni" userId="b6a0a9bd2ef8212d" providerId="LiveId" clId="{92AD5D46-D995-4C80-A029-BFCAEA982BAF}" dt="2020-06-10T20:58:54.160" v="3436" actId="20577"/>
          <ac:spMkLst>
            <pc:docMk/>
            <pc:sldMk cId="598139202" sldId="316"/>
            <ac:spMk id="3" creationId="{21B37E9D-5AAD-47C6-A952-06F99F1F70F7}"/>
          </ac:spMkLst>
        </pc:spChg>
        <pc:spChg chg="add del mod">
          <ac:chgData name="Gabriele Ostuni" userId="b6a0a9bd2ef8212d" providerId="LiveId" clId="{92AD5D46-D995-4C80-A029-BFCAEA982BAF}" dt="2020-04-10T15:04:14.067" v="1843" actId="478"/>
          <ac:spMkLst>
            <pc:docMk/>
            <pc:sldMk cId="598139202" sldId="316"/>
            <ac:spMk id="4" creationId="{235DBB90-E37E-4CE3-8CE1-99B5A072FC7C}"/>
          </ac:spMkLst>
        </pc:spChg>
        <pc:picChg chg="del">
          <ac:chgData name="Gabriele Ostuni" userId="b6a0a9bd2ef8212d" providerId="LiveId" clId="{92AD5D46-D995-4C80-A029-BFCAEA982BAF}" dt="2020-04-10T15:04:11.271" v="1841" actId="478"/>
          <ac:picMkLst>
            <pc:docMk/>
            <pc:sldMk cId="598139202" sldId="316"/>
            <ac:picMk id="6" creationId="{DF7A74D1-A898-4766-8C4D-7F5744C87935}"/>
          </ac:picMkLst>
        </pc:picChg>
        <pc:picChg chg="add">
          <ac:chgData name="Gabriele Ostuni" userId="b6a0a9bd2ef8212d" providerId="LiveId" clId="{92AD5D46-D995-4C80-A029-BFCAEA982BAF}" dt="2020-04-10T15:04:11.923" v="1842"/>
          <ac:picMkLst>
            <pc:docMk/>
            <pc:sldMk cId="598139202" sldId="316"/>
            <ac:picMk id="7" creationId="{EB98597A-D635-45DC-B04B-B8E483788065}"/>
          </ac:picMkLst>
        </pc:picChg>
      </pc:sldChg>
      <pc:sldChg chg="addSp delSp modSp add">
        <pc:chgData name="Gabriele Ostuni" userId="b6a0a9bd2ef8212d" providerId="LiveId" clId="{92AD5D46-D995-4C80-A029-BFCAEA982BAF}" dt="2020-04-10T15:09:50.641" v="2082" actId="20577"/>
        <pc:sldMkLst>
          <pc:docMk/>
          <pc:sldMk cId="2825940096" sldId="317"/>
        </pc:sldMkLst>
        <pc:spChg chg="mod">
          <ac:chgData name="Gabriele Ostuni" userId="b6a0a9bd2ef8212d" providerId="LiveId" clId="{92AD5D46-D995-4C80-A029-BFCAEA982BAF}" dt="2020-04-10T15:09:25.162" v="2047" actId="20577"/>
          <ac:spMkLst>
            <pc:docMk/>
            <pc:sldMk cId="2825940096" sldId="317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0T15:09:50.641" v="2082" actId="20577"/>
          <ac:spMkLst>
            <pc:docMk/>
            <pc:sldMk cId="2825940096" sldId="317"/>
            <ac:spMk id="3" creationId="{21B37E9D-5AAD-47C6-A952-06F99F1F70F7}"/>
          </ac:spMkLst>
        </pc:spChg>
        <pc:spChg chg="add del mod">
          <ac:chgData name="Gabriele Ostuni" userId="b6a0a9bd2ef8212d" providerId="LiveId" clId="{92AD5D46-D995-4C80-A029-BFCAEA982BAF}" dt="2020-04-10T15:04:51.388" v="1846" actId="478"/>
          <ac:spMkLst>
            <pc:docMk/>
            <pc:sldMk cId="2825940096" sldId="317"/>
            <ac:spMk id="4" creationId="{9B2575EB-AF95-456E-A8E9-85C3A9851866}"/>
          </ac:spMkLst>
        </pc:spChg>
        <pc:picChg chg="del">
          <ac:chgData name="Gabriele Ostuni" userId="b6a0a9bd2ef8212d" providerId="LiveId" clId="{92AD5D46-D995-4C80-A029-BFCAEA982BAF}" dt="2020-04-10T15:04:48.563" v="1844" actId="478"/>
          <ac:picMkLst>
            <pc:docMk/>
            <pc:sldMk cId="2825940096" sldId="317"/>
            <ac:picMk id="6" creationId="{DF7A74D1-A898-4766-8C4D-7F5744C87935}"/>
          </ac:picMkLst>
        </pc:picChg>
        <pc:picChg chg="add">
          <ac:chgData name="Gabriele Ostuni" userId="b6a0a9bd2ef8212d" providerId="LiveId" clId="{92AD5D46-D995-4C80-A029-BFCAEA982BAF}" dt="2020-04-10T15:04:48.863" v="1845"/>
          <ac:picMkLst>
            <pc:docMk/>
            <pc:sldMk cId="2825940096" sldId="317"/>
            <ac:picMk id="7" creationId="{6829ED1E-A936-453F-B31C-2E7E02E91EE2}"/>
          </ac:picMkLst>
        </pc:picChg>
      </pc:sldChg>
      <pc:sldChg chg="addSp delSp modSp add">
        <pc:chgData name="Gabriele Ostuni" userId="b6a0a9bd2ef8212d" providerId="LiveId" clId="{92AD5D46-D995-4C80-A029-BFCAEA982BAF}" dt="2020-04-14T20:12:38.417" v="3343" actId="20577"/>
        <pc:sldMkLst>
          <pc:docMk/>
          <pc:sldMk cId="662756844" sldId="318"/>
        </pc:sldMkLst>
        <pc:spChg chg="mod">
          <ac:chgData name="Gabriele Ostuni" userId="b6a0a9bd2ef8212d" providerId="LiveId" clId="{92AD5D46-D995-4C80-A029-BFCAEA982BAF}" dt="2020-04-10T15:09:56.749" v="2083"/>
          <ac:spMkLst>
            <pc:docMk/>
            <pc:sldMk cId="662756844" sldId="318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4T20:12:38.417" v="3343" actId="20577"/>
          <ac:spMkLst>
            <pc:docMk/>
            <pc:sldMk cId="662756844" sldId="318"/>
            <ac:spMk id="3" creationId="{21B37E9D-5AAD-47C6-A952-06F99F1F70F7}"/>
          </ac:spMkLst>
        </pc:spChg>
        <pc:picChg chg="add">
          <ac:chgData name="Gabriele Ostuni" userId="b6a0a9bd2ef8212d" providerId="LiveId" clId="{92AD5D46-D995-4C80-A029-BFCAEA982BAF}" dt="2020-04-10T15:07:19.391" v="2030"/>
          <ac:picMkLst>
            <pc:docMk/>
            <pc:sldMk cId="662756844" sldId="318"/>
            <ac:picMk id="5" creationId="{1A385CAF-2BF8-4A6A-92B9-584FF18C154F}"/>
          </ac:picMkLst>
        </pc:picChg>
        <pc:picChg chg="del">
          <ac:chgData name="Gabriele Ostuni" userId="b6a0a9bd2ef8212d" providerId="LiveId" clId="{92AD5D46-D995-4C80-A029-BFCAEA982BAF}" dt="2020-04-10T15:07:13.422" v="2029" actId="478"/>
          <ac:picMkLst>
            <pc:docMk/>
            <pc:sldMk cId="662756844" sldId="318"/>
            <ac:picMk id="7" creationId="{6829ED1E-A936-453F-B31C-2E7E02E91EE2}"/>
          </ac:picMkLst>
        </pc:picChg>
      </pc:sldChg>
      <pc:sldChg chg="addSp delSp modSp add delAnim modNotesTx">
        <pc:chgData name="Gabriele Ostuni" userId="b6a0a9bd2ef8212d" providerId="LiveId" clId="{92AD5D46-D995-4C80-A029-BFCAEA982BAF}" dt="2020-06-10T21:02:07.562" v="3591" actId="6549"/>
        <pc:sldMkLst>
          <pc:docMk/>
          <pc:sldMk cId="1723087719" sldId="319"/>
        </pc:sldMkLst>
        <pc:spChg chg="mod">
          <ac:chgData name="Gabriele Ostuni" userId="b6a0a9bd2ef8212d" providerId="LiveId" clId="{92AD5D46-D995-4C80-A029-BFCAEA982BAF}" dt="2020-04-10T15:20:30.699" v="2838" actId="20577"/>
          <ac:spMkLst>
            <pc:docMk/>
            <pc:sldMk cId="1723087719" sldId="319"/>
            <ac:spMk id="2" creationId="{00000000-0000-0000-0000-000000000000}"/>
          </ac:spMkLst>
        </pc:spChg>
        <pc:spChg chg="mod">
          <ac:chgData name="Gabriele Ostuni" userId="b6a0a9bd2ef8212d" providerId="LiveId" clId="{92AD5D46-D995-4C80-A029-BFCAEA982BAF}" dt="2020-04-14T20:13:03.327" v="3360" actId="20577"/>
          <ac:spMkLst>
            <pc:docMk/>
            <pc:sldMk cId="1723087719" sldId="319"/>
            <ac:spMk id="3" creationId="{21B37E9D-5AAD-47C6-A952-06F99F1F70F7}"/>
          </ac:spMkLst>
        </pc:spChg>
        <pc:picChg chg="add mod">
          <ac:chgData name="Gabriele Ostuni" userId="b6a0a9bd2ef8212d" providerId="LiveId" clId="{92AD5D46-D995-4C80-A029-BFCAEA982BAF}" dt="2020-04-10T15:20:38.676" v="2848" actId="1076"/>
          <ac:picMkLst>
            <pc:docMk/>
            <pc:sldMk cId="1723087719" sldId="319"/>
            <ac:picMk id="5" creationId="{CD6BE8E7-B4C1-492F-A943-50110D9FFFBF}"/>
          </ac:picMkLst>
        </pc:picChg>
        <pc:picChg chg="del">
          <ac:chgData name="Gabriele Ostuni" userId="b6a0a9bd2ef8212d" providerId="LiveId" clId="{92AD5D46-D995-4C80-A029-BFCAEA982BAF}" dt="2020-04-10T15:18:31.297" v="2780" actId="478"/>
          <ac:picMkLst>
            <pc:docMk/>
            <pc:sldMk cId="1723087719" sldId="319"/>
            <ac:picMk id="6" creationId="{84CAC57A-3EEB-4EFE-ADA2-6479B4F62C55}"/>
          </ac:picMkLst>
        </pc:picChg>
      </pc:sldChg>
      <pc:sldChg chg="add del">
        <pc:chgData name="Gabriele Ostuni" userId="b6a0a9bd2ef8212d" providerId="LiveId" clId="{92AD5D46-D995-4C80-A029-BFCAEA982BAF}" dt="2020-04-10T15:31:47.483" v="3314"/>
        <pc:sldMkLst>
          <pc:docMk/>
          <pc:sldMk cId="115039675" sldId="320"/>
        </pc:sldMkLst>
      </pc:sldChg>
    </pc:docChg>
  </pc:docChgLst>
  <pc:docChgLst>
    <pc:chgData name="Gabriele Ostuni" userId="b6a0a9bd2ef8212d" providerId="LiveId" clId="{8210BDF8-AFC2-4281-8C7D-462BC6CAB121}"/>
    <pc:docChg chg="modSld">
      <pc:chgData name="Gabriele Ostuni" userId="b6a0a9bd2ef8212d" providerId="LiveId" clId="{8210BDF8-AFC2-4281-8C7D-462BC6CAB121}" dt="2020-04-06T12:13:19.922" v="1" actId="1076"/>
      <pc:docMkLst>
        <pc:docMk/>
      </pc:docMkLst>
      <pc:sldChg chg="addSp modSp mod">
        <pc:chgData name="Gabriele Ostuni" userId="b6a0a9bd2ef8212d" providerId="LiveId" clId="{8210BDF8-AFC2-4281-8C7D-462BC6CAB121}" dt="2020-04-06T12:13:19.922" v="1" actId="1076"/>
        <pc:sldMkLst>
          <pc:docMk/>
          <pc:sldMk cId="1058055028" sldId="257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8210BDF8-AFC2-4281-8C7D-462BC6CAB121}" dt="2020-04-06T12:13:19.922" v="1" actId="1076"/>
          <ac:picMkLst>
            <pc:docMk/>
            <pc:sldMk cId="1058055028" sldId="257"/>
            <ac:picMk id="4" creationId="{00000000-0000-0000-0000-000000000000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042277148" sldId="258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042277148" sldId="258"/>
            <ac:picMk id="2" creationId="{D27656AC-B17C-4A53-96A7-6AC02E2F118F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31967230" sldId="25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1629226035" sldId="261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3189911502" sldId="265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927890169" sldId="269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addSp modSp">
        <pc:chgData name="Gabriele Ostuni" userId="b6a0a9bd2ef8212d" providerId="LiveId" clId="{8210BDF8-AFC2-4281-8C7D-462BC6CAB121}" dt="2020-04-06T12:12:43.214" v="0"/>
        <pc:sldMkLst>
          <pc:docMk/>
          <pc:sldMk cId="206152436" sldId="270"/>
        </pc:sldMkLst>
        <pc:picChg chg="add mod">
          <ac:chgData name="Gabriele Ostuni" userId="b6a0a9bd2ef8212d" providerId="LiveId" clId="{8210BDF8-AFC2-4281-8C7D-462BC6CAB121}" dt="2020-04-06T12:12:43.214" v="0"/>
          <ac:picMkLst>
            <pc:docMk/>
            <pc:sldMk cId="206152436" sldId="270"/>
            <ac:picMk id="3" creationId="{BA668F1E-FABE-4640-8800-DA50BA44A08A}"/>
          </ac:picMkLst>
        </pc:picChg>
      </pc:sldChg>
    </pc:docChg>
  </pc:docChgLst>
  <pc:docChgLst>
    <pc:chgData name="Gabriele Ostuni" userId="b6a0a9bd2ef8212d" providerId="LiveId" clId="{2904A800-5EEF-4871-B93B-DF73CC3EB9B5}"/>
    <pc:docChg chg="custSel modSld">
      <pc:chgData name="Gabriele Ostuni" userId="b6a0a9bd2ef8212d" providerId="LiveId" clId="{2904A800-5EEF-4871-B93B-DF73CC3EB9B5}" dt="2020-04-07T21:25:45.541" v="165" actId="20577"/>
      <pc:docMkLst>
        <pc:docMk/>
      </pc:docMkLst>
      <pc:sldChg chg="modSp">
        <pc:chgData name="Gabriele Ostuni" userId="b6a0a9bd2ef8212d" providerId="LiveId" clId="{2904A800-5EEF-4871-B93B-DF73CC3EB9B5}" dt="2020-04-07T21:16:16.626" v="24" actId="1076"/>
        <pc:sldMkLst>
          <pc:docMk/>
          <pc:sldMk cId="1058055028" sldId="257"/>
        </pc:sldMkLst>
        <pc:spChg chg="mod">
          <ac:chgData name="Gabriele Ostuni" userId="b6a0a9bd2ef8212d" providerId="LiveId" clId="{2904A800-5EEF-4871-B93B-DF73CC3EB9B5}" dt="2020-04-07T21:16:16.626" v="24" actId="1076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2904A800-5EEF-4871-B93B-DF73CC3EB9B5}" dt="2020-04-07T21:12:05.806" v="22" actId="20577"/>
          <ac:spMkLst>
            <pc:docMk/>
            <pc:sldMk cId="1058055028" sldId="257"/>
            <ac:spMk id="7" creationId="{EFADB564-366C-4F38-9A56-42084F304C21}"/>
          </ac:spMkLst>
        </pc:spChg>
      </pc:sldChg>
      <pc:sldChg chg="modSp">
        <pc:chgData name="Gabriele Ostuni" userId="b6a0a9bd2ef8212d" providerId="LiveId" clId="{2904A800-5EEF-4871-B93B-DF73CC3EB9B5}" dt="2020-04-07T21:25:31.823" v="161" actId="20577"/>
        <pc:sldMkLst>
          <pc:docMk/>
          <pc:sldMk cId="1042277148" sldId="258"/>
        </pc:sldMkLst>
        <pc:spChg chg="mod">
          <ac:chgData name="Gabriele Ostuni" userId="b6a0a9bd2ef8212d" providerId="LiveId" clId="{2904A800-5EEF-4871-B93B-DF73CC3EB9B5}" dt="2020-04-07T21:19:49.742" v="76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2904A800-5EEF-4871-B93B-DF73CC3EB9B5}" dt="2020-04-07T21:16:24.582" v="31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2904A800-5EEF-4871-B93B-DF73CC3EB9B5}" dt="2020-04-07T21:25:31.823" v="161" actId="20577"/>
          <ac:spMkLst>
            <pc:docMk/>
            <pc:sldMk cId="1042277148" sldId="258"/>
            <ac:spMk id="14" creationId="{6F70F8A8-37F4-44EB-B4FB-A3CFB9FB4F98}"/>
          </ac:spMkLst>
        </pc:spChg>
      </pc:sldChg>
      <pc:sldChg chg="modSp">
        <pc:chgData name="Gabriele Ostuni" userId="b6a0a9bd2ef8212d" providerId="LiveId" clId="{2904A800-5EEF-4871-B93B-DF73CC3EB9B5}" dt="2020-04-07T21:25:11.714" v="143" actId="20577"/>
        <pc:sldMkLst>
          <pc:docMk/>
          <pc:sldMk cId="231967230" sldId="259"/>
        </pc:sldMkLst>
        <pc:spChg chg="mod">
          <ac:chgData name="Gabriele Ostuni" userId="b6a0a9bd2ef8212d" providerId="LiveId" clId="{2904A800-5EEF-4871-B93B-DF73CC3EB9B5}" dt="2020-04-07T21:25:11.714" v="143" actId="20577"/>
          <ac:spMkLst>
            <pc:docMk/>
            <pc:sldMk cId="231967230" sldId="259"/>
            <ac:spMk id="2" creationId="{00000000-0000-0000-0000-000000000000}"/>
          </ac:spMkLst>
        </pc:spChg>
      </pc:sldChg>
      <pc:sldChg chg="modSp">
        <pc:chgData name="Gabriele Ostuni" userId="b6a0a9bd2ef8212d" providerId="LiveId" clId="{2904A800-5EEF-4871-B93B-DF73CC3EB9B5}" dt="2020-04-07T21:25:45.541" v="165" actId="20577"/>
        <pc:sldMkLst>
          <pc:docMk/>
          <pc:sldMk cId="1307730828" sldId="298"/>
        </pc:sldMkLst>
        <pc:spChg chg="mod">
          <ac:chgData name="Gabriele Ostuni" userId="b6a0a9bd2ef8212d" providerId="LiveId" clId="{2904A800-5EEF-4871-B93B-DF73CC3EB9B5}" dt="2020-04-07T21:25:45.541" v="165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modSp">
        <pc:chgData name="Gabriele Ostuni" userId="b6a0a9bd2ef8212d" providerId="LiveId" clId="{2904A800-5EEF-4871-B93B-DF73CC3EB9B5}" dt="2020-04-07T21:24:22.909" v="139" actId="20577"/>
        <pc:sldMkLst>
          <pc:docMk/>
          <pc:sldMk cId="4061742601" sldId="301"/>
        </pc:sldMkLst>
        <pc:spChg chg="mod">
          <ac:chgData name="Gabriele Ostuni" userId="b6a0a9bd2ef8212d" providerId="LiveId" clId="{2904A800-5EEF-4871-B93B-DF73CC3EB9B5}" dt="2020-04-07T21:24:22.909" v="139" actId="20577"/>
          <ac:spMkLst>
            <pc:docMk/>
            <pc:sldMk cId="4061742601" sldId="301"/>
            <ac:spMk id="3" creationId="{15C7BE4B-1345-4AE0-880A-13B2425CCE8A}"/>
          </ac:spMkLst>
        </pc:spChg>
      </pc:sldChg>
    </pc:docChg>
  </pc:docChgLst>
  <pc:docChgLst>
    <pc:chgData name="Gabriele Ostuni" userId="b6a0a9bd2ef8212d" providerId="LiveId" clId="{63D5B6C0-D2BE-4FF1-AECC-9E5911D57489}"/>
    <pc:docChg chg="modSld">
      <pc:chgData name="Gabriele Ostuni" userId="b6a0a9bd2ef8212d" providerId="LiveId" clId="{63D5B6C0-D2BE-4FF1-AECC-9E5911D57489}" dt="2020-04-06T11:35:19.422" v="0"/>
      <pc:docMkLst>
        <pc:docMk/>
      </pc:docMkLst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58055028" sldId="25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042277148" sldId="25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1967230" sldId="25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490592224" sldId="26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629226035" sldId="26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078485691" sldId="26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20699239" sldId="26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99908102" sldId="26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189911502" sldId="26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346522730" sldId="26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7293057" sldId="26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69131667" sldId="26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27890169" sldId="26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06152436" sldId="27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45312641" sldId="27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69061329" sldId="27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975420073" sldId="27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95848052" sldId="27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627718790" sldId="27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244695719" sldId="27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76918286" sldId="27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170700477" sldId="27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882418133" sldId="27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579096342" sldId="28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2631036" sldId="28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954017106" sldId="28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714191677" sldId="28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917415417" sldId="28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11586287" sldId="28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540472234" sldId="287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020538225" sldId="28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467061459" sldId="28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48673341" sldId="290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528739462" sldId="291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03875347" sldId="292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4150699242" sldId="293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785739464" sldId="294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2364491137" sldId="295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3682373068" sldId="296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07730828" sldId="298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1380695246" sldId="299"/>
        </pc:sldMkLst>
      </pc:sldChg>
      <pc:sldChg chg="modTransition">
        <pc:chgData name="Gabriele Ostuni" userId="b6a0a9bd2ef8212d" providerId="LiveId" clId="{63D5B6C0-D2BE-4FF1-AECC-9E5911D57489}" dt="2020-04-06T11:35:19.422" v="0"/>
        <pc:sldMkLst>
          <pc:docMk/>
          <pc:sldMk cId="582242823" sldId="300"/>
        </pc:sldMkLst>
      </pc:sldChg>
    </pc:docChg>
  </pc:docChgLst>
  <pc:docChgLst>
    <pc:chgData name="Gabriele Ostuni" userId="b6a0a9bd2ef8212d" providerId="LiveId" clId="{2B229134-69E9-4502-86C0-EB462A1832AA}"/>
    <pc:docChg chg="undo custSel addSld delSld modSld sldOrd">
      <pc:chgData name="Gabriele Ostuni" userId="b6a0a9bd2ef8212d" providerId="LiveId" clId="{2B229134-69E9-4502-86C0-EB462A1832AA}" dt="2020-04-07T20:32:01.726" v="1255" actId="123"/>
      <pc:docMkLst>
        <pc:docMk/>
      </pc:docMkLst>
      <pc:sldChg chg="modSp">
        <pc:chgData name="Gabriele Ostuni" userId="b6a0a9bd2ef8212d" providerId="LiveId" clId="{2B229134-69E9-4502-86C0-EB462A1832AA}" dt="2020-04-07T18:29:09.017" v="29" actId="20577"/>
        <pc:sldMkLst>
          <pc:docMk/>
          <pc:sldMk cId="1058055028" sldId="257"/>
        </pc:sldMkLst>
        <pc:spChg chg="mod">
          <ac:chgData name="Gabriele Ostuni" userId="b6a0a9bd2ef8212d" providerId="LiveId" clId="{2B229134-69E9-4502-86C0-EB462A1832AA}" dt="2020-04-07T18:29:09.017" v="29" actId="20577"/>
          <ac:spMkLst>
            <pc:docMk/>
            <pc:sldMk cId="1058055028" sldId="257"/>
            <ac:spMk id="2" creationId="{9744E3F6-107A-41EA-8D79-DF203A64FB00}"/>
          </ac:spMkLst>
        </pc:spChg>
        <pc:spChg chg="mod">
          <ac:chgData name="Gabriele Ostuni" userId="b6a0a9bd2ef8212d" providerId="LiveId" clId="{2B229134-69E9-4502-86C0-EB462A1832AA}" dt="2020-04-07T18:25:32.461" v="21" actId="20577"/>
          <ac:spMkLst>
            <pc:docMk/>
            <pc:sldMk cId="1058055028" sldId="257"/>
            <ac:spMk id="7" creationId="{EFADB564-366C-4F38-9A56-42084F304C21}"/>
          </ac:spMkLst>
        </pc:spChg>
      </pc:sldChg>
      <pc:sldChg chg="modSp">
        <pc:chgData name="Gabriele Ostuni" userId="b6a0a9bd2ef8212d" providerId="LiveId" clId="{2B229134-69E9-4502-86C0-EB462A1832AA}" dt="2020-04-07T18:44:30.268" v="82" actId="20577"/>
        <pc:sldMkLst>
          <pc:docMk/>
          <pc:sldMk cId="1042277148" sldId="258"/>
        </pc:sldMkLst>
        <pc:spChg chg="mod">
          <ac:chgData name="Gabriele Ostuni" userId="b6a0a9bd2ef8212d" providerId="LiveId" clId="{2B229134-69E9-4502-86C0-EB462A1832AA}" dt="2020-04-07T18:44:30.268" v="82" actId="20577"/>
          <ac:spMkLst>
            <pc:docMk/>
            <pc:sldMk cId="1042277148" sldId="258"/>
            <ac:spMk id="3" creationId="{15C7BE4B-1345-4AE0-880A-13B2425CCE8A}"/>
          </ac:spMkLst>
        </pc:spChg>
        <pc:spChg chg="mod">
          <ac:chgData name="Gabriele Ostuni" userId="b6a0a9bd2ef8212d" providerId="LiveId" clId="{2B229134-69E9-4502-86C0-EB462A1832AA}" dt="2020-04-07T18:43:15.692" v="32" actId="20577"/>
          <ac:spMkLst>
            <pc:docMk/>
            <pc:sldMk cId="1042277148" sldId="258"/>
            <ac:spMk id="7" creationId="{00000000-0000-0000-0000-000000000000}"/>
          </ac:spMkLst>
        </pc:spChg>
        <pc:spChg chg="mod">
          <ac:chgData name="Gabriele Ostuni" userId="b6a0a9bd2ef8212d" providerId="LiveId" clId="{2B229134-69E9-4502-86C0-EB462A1832AA}" dt="2020-04-07T18:44:14.190" v="55" actId="122"/>
          <ac:spMkLst>
            <pc:docMk/>
            <pc:sldMk cId="1042277148" sldId="258"/>
            <ac:spMk id="14" creationId="{6F70F8A8-37F4-44EB-B4FB-A3CFB9FB4F98}"/>
          </ac:spMkLst>
        </pc:spChg>
      </pc:sldChg>
      <pc:sldChg chg="modSp">
        <pc:chgData name="Gabriele Ostuni" userId="b6a0a9bd2ef8212d" providerId="LiveId" clId="{2B229134-69E9-4502-86C0-EB462A1832AA}" dt="2020-04-07T18:55:32.592" v="722" actId="1076"/>
        <pc:sldMkLst>
          <pc:docMk/>
          <pc:sldMk cId="231967230" sldId="259"/>
        </pc:sldMkLst>
        <pc:spChg chg="mod">
          <ac:chgData name="Gabriele Ostuni" userId="b6a0a9bd2ef8212d" providerId="LiveId" clId="{2B229134-69E9-4502-86C0-EB462A1832AA}" dt="2020-04-07T18:55:12.018" v="690" actId="20577"/>
          <ac:spMkLst>
            <pc:docMk/>
            <pc:sldMk cId="231967230" sldId="259"/>
            <ac:spMk id="2" creationId="{00000000-0000-0000-0000-000000000000}"/>
          </ac:spMkLst>
        </pc:spChg>
        <pc:spChg chg="mod">
          <ac:chgData name="Gabriele Ostuni" userId="b6a0a9bd2ef8212d" providerId="LiveId" clId="{2B229134-69E9-4502-86C0-EB462A1832AA}" dt="2020-04-07T18:55:31.173" v="721" actId="1076"/>
          <ac:spMkLst>
            <pc:docMk/>
            <pc:sldMk cId="231967230" sldId="259"/>
            <ac:spMk id="3" creationId="{21B37E9D-5AAD-47C6-A952-06F99F1F70F7}"/>
          </ac:spMkLst>
        </pc:spChg>
        <pc:picChg chg="mod">
          <ac:chgData name="Gabriele Ostuni" userId="b6a0a9bd2ef8212d" providerId="LiveId" clId="{2B229134-69E9-4502-86C0-EB462A1832AA}" dt="2020-04-07T18:55:32.592" v="722" actId="1076"/>
          <ac:picMkLst>
            <pc:docMk/>
            <pc:sldMk cId="231967230" sldId="259"/>
            <ac:picMk id="8" creationId="{512643EE-02C4-4F83-8F3B-C5F611065BAE}"/>
          </ac:picMkLst>
        </pc:picChg>
      </pc:sldChg>
      <pc:sldChg chg="addSp delSp modSp delAnim modAnim">
        <pc:chgData name="Gabriele Ostuni" userId="b6a0a9bd2ef8212d" providerId="LiveId" clId="{2B229134-69E9-4502-86C0-EB462A1832AA}" dt="2020-04-07T18:58:56.299" v="773"/>
        <pc:sldMkLst>
          <pc:docMk/>
          <pc:sldMk cId="1629226035" sldId="261"/>
        </pc:sldMkLst>
        <pc:spChg chg="mod">
          <ac:chgData name="Gabriele Ostuni" userId="b6a0a9bd2ef8212d" providerId="LiveId" clId="{2B229134-69E9-4502-86C0-EB462A1832AA}" dt="2020-04-07T18:58:56.299" v="773"/>
          <ac:spMkLst>
            <pc:docMk/>
            <pc:sldMk cId="1629226035" sldId="261"/>
            <ac:spMk id="17" creationId="{B0F7AC14-4801-4A81-96B0-D1C3AE3680F8}"/>
          </ac:spMkLst>
        </pc:spChg>
        <pc:picChg chg="add mod">
          <ac:chgData name="Gabriele Ostuni" userId="b6a0a9bd2ef8212d" providerId="LiveId" clId="{2B229134-69E9-4502-86C0-EB462A1832AA}" dt="2020-04-07T18:56:34.619" v="732" actId="1076"/>
          <ac:picMkLst>
            <pc:docMk/>
            <pc:sldMk cId="1629226035" sldId="261"/>
            <ac:picMk id="10" creationId="{3C98A659-B3ED-4EDA-8662-EBEB8950096D}"/>
          </ac:picMkLst>
        </pc:picChg>
        <pc:picChg chg="add mod">
          <ac:chgData name="Gabriele Ostuni" userId="b6a0a9bd2ef8212d" providerId="LiveId" clId="{2B229134-69E9-4502-86C0-EB462A1832AA}" dt="2020-04-07T18:57:53.389" v="739" actId="1076"/>
          <ac:picMkLst>
            <pc:docMk/>
            <pc:sldMk cId="1629226035" sldId="261"/>
            <ac:picMk id="11" creationId="{D3D5D323-0D0A-44F8-8E74-F1D467E608D0}"/>
          </ac:picMkLst>
        </pc:picChg>
        <pc:picChg chg="del">
          <ac:chgData name="Gabriele Ostuni" userId="b6a0a9bd2ef8212d" providerId="LiveId" clId="{2B229134-69E9-4502-86C0-EB462A1832AA}" dt="2020-04-07T18:56:20.963" v="725" actId="478"/>
          <ac:picMkLst>
            <pc:docMk/>
            <pc:sldMk cId="1629226035" sldId="261"/>
            <ac:picMk id="13" creationId="{F64DD163-8AC0-44CA-8015-0EA56643ABD5}"/>
          </ac:picMkLst>
        </pc:picChg>
        <pc:picChg chg="del">
          <ac:chgData name="Gabriele Ostuni" userId="b6a0a9bd2ef8212d" providerId="LiveId" clId="{2B229134-69E9-4502-86C0-EB462A1832AA}" dt="2020-04-07T18:57:42.359" v="733" actId="478"/>
          <ac:picMkLst>
            <pc:docMk/>
            <pc:sldMk cId="1629226035" sldId="261"/>
            <ac:picMk id="14" creationId="{EAA19225-735E-429F-9171-6F3CA9EC0D97}"/>
          </ac:picMkLst>
        </pc:picChg>
      </pc:sldChg>
      <pc:sldChg chg="modSp del">
        <pc:chgData name="Gabriele Ostuni" userId="b6a0a9bd2ef8212d" providerId="LiveId" clId="{2B229134-69E9-4502-86C0-EB462A1832AA}" dt="2020-04-07T18:46:09.672" v="112" actId="47"/>
        <pc:sldMkLst>
          <pc:docMk/>
          <pc:sldMk cId="927890169" sldId="269"/>
        </pc:sldMkLst>
        <pc:spChg chg="mod">
          <ac:chgData name="Gabriele Ostuni" userId="b6a0a9bd2ef8212d" providerId="LiveId" clId="{2B229134-69E9-4502-86C0-EB462A1832AA}" dt="2020-04-07T18:45:47.828" v="107" actId="20577"/>
          <ac:spMkLst>
            <pc:docMk/>
            <pc:sldMk cId="927890169" sldId="269"/>
            <ac:spMk id="2" creationId="{00000000-0000-0000-0000-000000000000}"/>
          </ac:spMkLst>
        </pc:spChg>
        <pc:spChg chg="mod">
          <ac:chgData name="Gabriele Ostuni" userId="b6a0a9bd2ef8212d" providerId="LiveId" clId="{2B229134-69E9-4502-86C0-EB462A1832AA}" dt="2020-04-07T18:46:04.688" v="111" actId="20577"/>
          <ac:spMkLst>
            <pc:docMk/>
            <pc:sldMk cId="927890169" sldId="269"/>
            <ac:spMk id="6" creationId="{9ABAEE5F-07F8-44AB-B8AE-8AEB89D5DEC0}"/>
          </ac:spMkLst>
        </pc:spChg>
      </pc:sldChg>
      <pc:sldChg chg="modSp">
        <pc:chgData name="Gabriele Ostuni" userId="b6a0a9bd2ef8212d" providerId="LiveId" clId="{2B229134-69E9-4502-86C0-EB462A1832AA}" dt="2020-04-07T18:59:20.939" v="776" actId="20577"/>
        <pc:sldMkLst>
          <pc:docMk/>
          <pc:sldMk cId="1307730828" sldId="298"/>
        </pc:sldMkLst>
        <pc:spChg chg="mod">
          <ac:chgData name="Gabriele Ostuni" userId="b6a0a9bd2ef8212d" providerId="LiveId" clId="{2B229134-69E9-4502-86C0-EB462A1832AA}" dt="2020-04-07T18:59:20.939" v="776" actId="20577"/>
          <ac:spMkLst>
            <pc:docMk/>
            <pc:sldMk cId="1307730828" sldId="298"/>
            <ac:spMk id="3" creationId="{52F62651-1416-44B3-921E-0CF2706A8008}"/>
          </ac:spMkLst>
        </pc:spChg>
      </pc:sldChg>
      <pc:sldChg chg="addSp modSp modAnim">
        <pc:chgData name="Gabriele Ostuni" userId="b6a0a9bd2ef8212d" providerId="LiveId" clId="{2B229134-69E9-4502-86C0-EB462A1832AA}" dt="2020-04-07T18:54:46.273" v="687" actId="2710"/>
        <pc:sldMkLst>
          <pc:docMk/>
          <pc:sldMk cId="4061742601" sldId="301"/>
        </pc:sldMkLst>
        <pc:spChg chg="mod">
          <ac:chgData name="Gabriele Ostuni" userId="b6a0a9bd2ef8212d" providerId="LiveId" clId="{2B229134-69E9-4502-86C0-EB462A1832AA}" dt="2020-04-07T18:54:46.273" v="687" actId="2710"/>
          <ac:spMkLst>
            <pc:docMk/>
            <pc:sldMk cId="4061742601" sldId="301"/>
            <ac:spMk id="3" creationId="{15C7BE4B-1345-4AE0-880A-13B2425CCE8A}"/>
          </ac:spMkLst>
        </pc:spChg>
        <pc:spChg chg="mod">
          <ac:chgData name="Gabriele Ostuni" userId="b6a0a9bd2ef8212d" providerId="LiveId" clId="{2B229134-69E9-4502-86C0-EB462A1832AA}" dt="2020-04-07T18:46:22.937" v="141" actId="20577"/>
          <ac:spMkLst>
            <pc:docMk/>
            <pc:sldMk cId="4061742601" sldId="301"/>
            <ac:spMk id="7" creationId="{00000000-0000-0000-0000-000000000000}"/>
          </ac:spMkLst>
        </pc:spChg>
        <pc:picChg chg="add mod">
          <ac:chgData name="Gabriele Ostuni" userId="b6a0a9bd2ef8212d" providerId="LiveId" clId="{2B229134-69E9-4502-86C0-EB462A1832AA}" dt="2020-04-07T18:47:03.936" v="160" actId="1076"/>
          <ac:picMkLst>
            <pc:docMk/>
            <pc:sldMk cId="4061742601" sldId="301"/>
            <ac:picMk id="4" creationId="{1D591C05-A382-44E0-9194-9F0EDBB1A688}"/>
          </ac:picMkLst>
        </pc:picChg>
      </pc:sldChg>
      <pc:sldChg chg="del">
        <pc:chgData name="Gabriele Ostuni" userId="b6a0a9bd2ef8212d" providerId="LiveId" clId="{2B229134-69E9-4502-86C0-EB462A1832AA}" dt="2020-04-07T18:55:51.217" v="723" actId="47"/>
        <pc:sldMkLst>
          <pc:docMk/>
          <pc:sldMk cId="2002355705" sldId="302"/>
        </pc:sldMkLst>
      </pc:sldChg>
      <pc:sldChg chg="del">
        <pc:chgData name="Gabriele Ostuni" userId="b6a0a9bd2ef8212d" providerId="LiveId" clId="{2B229134-69E9-4502-86C0-EB462A1832AA}" dt="2020-04-07T18:55:52.132" v="724" actId="47"/>
        <pc:sldMkLst>
          <pc:docMk/>
          <pc:sldMk cId="812736217" sldId="305"/>
        </pc:sldMkLst>
      </pc:sldChg>
      <pc:sldChg chg="delSp modSp add ord">
        <pc:chgData name="Gabriele Ostuni" userId="b6a0a9bd2ef8212d" providerId="LiveId" clId="{2B229134-69E9-4502-86C0-EB462A1832AA}" dt="2020-04-07T20:32:01.726" v="1255" actId="123"/>
        <pc:sldMkLst>
          <pc:docMk/>
          <pc:sldMk cId="1206453491" sldId="305"/>
        </pc:sldMkLst>
        <pc:spChg chg="mod">
          <ac:chgData name="Gabriele Ostuni" userId="b6a0a9bd2ef8212d" providerId="LiveId" clId="{2B229134-69E9-4502-86C0-EB462A1832AA}" dt="2020-04-07T20:30:05.901" v="937" actId="20577"/>
          <ac:spMkLst>
            <pc:docMk/>
            <pc:sldMk cId="1206453491" sldId="305"/>
            <ac:spMk id="2" creationId="{00000000-0000-0000-0000-000000000000}"/>
          </ac:spMkLst>
        </pc:spChg>
        <pc:spChg chg="mod">
          <ac:chgData name="Gabriele Ostuni" userId="b6a0a9bd2ef8212d" providerId="LiveId" clId="{2B229134-69E9-4502-86C0-EB462A1832AA}" dt="2020-04-07T20:32:01.726" v="1255" actId="123"/>
          <ac:spMkLst>
            <pc:docMk/>
            <pc:sldMk cId="1206453491" sldId="305"/>
            <ac:spMk id="3" creationId="{21B37E9D-5AAD-47C6-A952-06F99F1F70F7}"/>
          </ac:spMkLst>
        </pc:spChg>
        <pc:spChg chg="del">
          <ac:chgData name="Gabriele Ostuni" userId="b6a0a9bd2ef8212d" providerId="LiveId" clId="{2B229134-69E9-4502-86C0-EB462A1832AA}" dt="2020-04-07T19:02:37.911" v="803" actId="478"/>
          <ac:spMkLst>
            <pc:docMk/>
            <pc:sldMk cId="1206453491" sldId="305"/>
            <ac:spMk id="9" creationId="{8C2A9025-CDBC-4D10-BB04-35E937C00391}"/>
          </ac:spMkLst>
        </pc:spChg>
        <pc:picChg chg="del">
          <ac:chgData name="Gabriele Ostuni" userId="b6a0a9bd2ef8212d" providerId="LiveId" clId="{2B229134-69E9-4502-86C0-EB462A1832AA}" dt="2020-04-07T19:02:36.191" v="802" actId="478"/>
          <ac:picMkLst>
            <pc:docMk/>
            <pc:sldMk cId="1206453491" sldId="305"/>
            <ac:picMk id="8" creationId="{512643EE-02C4-4F83-8F3B-C5F611065BAE}"/>
          </ac:picMkLst>
        </pc:picChg>
      </pc:sldChg>
    </pc:docChg>
  </pc:docChgLst>
  <pc:docChgLst>
    <pc:chgData name="Gabriele Ostuni" userId="b6a0a9bd2ef8212d" providerId="LiveId" clId="{F8B017B6-7A91-4419-90BA-67D420E11BDC}"/>
    <pc:docChg chg="undo custSel modSld">
      <pc:chgData name="Gabriele Ostuni" userId="b6a0a9bd2ef8212d" providerId="LiveId" clId="{F8B017B6-7A91-4419-90BA-67D420E11BDC}" dt="2020-04-06T16:15:59.352" v="205" actId="1076"/>
      <pc:docMkLst>
        <pc:docMk/>
      </pc:docMkLst>
      <pc:sldChg chg="addSp delSp modSp modTransition modAnim">
        <pc:chgData name="Gabriele Ostuni" userId="b6a0a9bd2ef8212d" providerId="LiveId" clId="{F8B017B6-7A91-4419-90BA-67D420E11BDC}" dt="2020-04-06T16:15:59.352" v="205" actId="1076"/>
        <pc:sldMkLst>
          <pc:docMk/>
          <pc:sldMk cId="1058055028" sldId="257"/>
        </pc:sldMkLst>
        <pc:spChg chg="add mod ord">
          <ac:chgData name="Gabriele Ostuni" userId="b6a0a9bd2ef8212d" providerId="LiveId" clId="{F8B017B6-7A91-4419-90BA-67D420E11BDC}" dt="2020-04-06T16:15:26.041" v="200" actId="1076"/>
          <ac:spMkLst>
            <pc:docMk/>
            <pc:sldMk cId="1058055028" sldId="257"/>
            <ac:spMk id="7" creationId="{EFADB564-366C-4F38-9A56-42084F304C21}"/>
          </ac:spMkLst>
        </pc:spChg>
        <pc:spChg chg="add del mod">
          <ac:chgData name="Gabriele Ostuni" userId="b6a0a9bd2ef8212d" providerId="LiveId" clId="{F8B017B6-7A91-4419-90BA-67D420E11BDC}" dt="2020-04-06T15:03:19.457" v="113" actId="11529"/>
          <ac:spMkLst>
            <pc:docMk/>
            <pc:sldMk cId="1058055028" sldId="257"/>
            <ac:spMk id="8" creationId="{ED7503B1-82AC-4E10-8B46-34762105B0CB}"/>
          </ac:spMkLst>
        </pc:spChg>
        <pc:spChg chg="add del mod">
          <ac:chgData name="Gabriele Ostuni" userId="b6a0a9bd2ef8212d" providerId="LiveId" clId="{F8B017B6-7A91-4419-90BA-67D420E11BDC}" dt="2020-04-06T15:03:19.441" v="112" actId="11529"/>
          <ac:spMkLst>
            <pc:docMk/>
            <pc:sldMk cId="1058055028" sldId="257"/>
            <ac:spMk id="9" creationId="{11ECC187-E491-48B0-9C48-8E15CBC3A5B9}"/>
          </ac:spMkLst>
        </pc:spChg>
        <pc:spChg chg="add mod">
          <ac:chgData name="Gabriele Ostuni" userId="b6a0a9bd2ef8212d" providerId="LiveId" clId="{F8B017B6-7A91-4419-90BA-67D420E11BDC}" dt="2020-04-06T16:15:23.478" v="199" actId="1076"/>
          <ac:spMkLst>
            <pc:docMk/>
            <pc:sldMk cId="1058055028" sldId="257"/>
            <ac:spMk id="10" creationId="{90546885-7439-42D7-89F3-1995B1EAD8E7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58055028" sldId="257"/>
            <ac:picMk id="2" creationId="{FC7667FA-905D-4B04-855B-AD8D1250D378}"/>
          </ac:picMkLst>
        </pc:picChg>
        <pc:picChg chg="mod">
          <ac:chgData name="Gabriele Ostuni" userId="b6a0a9bd2ef8212d" providerId="LiveId" clId="{F8B017B6-7A91-4419-90BA-67D420E11BDC}" dt="2020-04-06T15:40:39.281" v="170" actId="1076"/>
          <ac:picMkLst>
            <pc:docMk/>
            <pc:sldMk cId="1058055028" sldId="257"/>
            <ac:picMk id="4" creationId="{00000000-0000-0000-0000-000000000000}"/>
          </ac:picMkLst>
        </pc:picChg>
        <pc:picChg chg="add del mod">
          <ac:chgData name="Gabriele Ostuni" userId="b6a0a9bd2ef8212d" providerId="LiveId" clId="{F8B017B6-7A91-4419-90BA-67D420E11BDC}" dt="2020-04-06T14:56:34.854" v="7" actId="478"/>
          <ac:picMkLst>
            <pc:docMk/>
            <pc:sldMk cId="1058055028" sldId="257"/>
            <ac:picMk id="5" creationId="{07B52EC6-8169-48F3-91E2-820561C21458}"/>
          </ac:picMkLst>
        </pc:picChg>
        <pc:picChg chg="add del mod">
          <ac:chgData name="Gabriele Ostuni" userId="b6a0a9bd2ef8212d" providerId="LiveId" clId="{F8B017B6-7A91-4419-90BA-67D420E11BDC}" dt="2020-04-06T15:03:38.475" v="118" actId="478"/>
          <ac:picMkLst>
            <pc:docMk/>
            <pc:sldMk cId="1058055028" sldId="257"/>
            <ac:picMk id="6" creationId="{39EB6DC5-F416-474A-BAA1-EEDF7BE9D053}"/>
          </ac:picMkLst>
        </pc:picChg>
        <pc:picChg chg="add del mod">
          <ac:chgData name="Gabriele Ostuni" userId="b6a0a9bd2ef8212d" providerId="LiveId" clId="{F8B017B6-7A91-4419-90BA-67D420E11BDC}" dt="2020-04-06T15:03:19.347" v="109"/>
          <ac:picMkLst>
            <pc:docMk/>
            <pc:sldMk cId="1058055028" sldId="257"/>
            <ac:picMk id="11" creationId="{CC2B92A1-D07B-43FF-B8A4-4653CAB20874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2" creationId="{8D866F9B-A246-4D30-8ED0-34F088243AC3}"/>
          </ac:picMkLst>
        </pc:picChg>
        <pc:picChg chg="add del mod">
          <ac:chgData name="Gabriele Ostuni" userId="b6a0a9bd2ef8212d" providerId="LiveId" clId="{F8B017B6-7A91-4419-90BA-67D420E11BDC}" dt="2020-04-06T15:03:19.144" v="103"/>
          <ac:picMkLst>
            <pc:docMk/>
            <pc:sldMk cId="1058055028" sldId="257"/>
            <ac:picMk id="13" creationId="{50646808-F50D-4868-8CDA-0FE67E799E9A}"/>
          </ac:picMkLst>
        </pc:picChg>
        <pc:picChg chg="add mod">
          <ac:chgData name="Gabriele Ostuni" userId="b6a0a9bd2ef8212d" providerId="LiveId" clId="{F8B017B6-7A91-4419-90BA-67D420E11BDC}" dt="2020-04-06T16:15:59.352" v="205" actId="1076"/>
          <ac:picMkLst>
            <pc:docMk/>
            <pc:sldMk cId="1058055028" sldId="257"/>
            <ac:picMk id="15" creationId="{6E630378-877D-4339-B360-5BBB49D01DFE}"/>
          </ac:picMkLst>
        </pc:picChg>
        <pc:picChg chg="del mod">
          <ac:chgData name="Gabriele Ostuni" userId="b6a0a9bd2ef8212d" providerId="LiveId" clId="{F8B017B6-7A91-4419-90BA-67D420E11BDC}" dt="2020-04-06T14:57:02.322" v="20" actId="478"/>
          <ac:picMkLst>
            <pc:docMk/>
            <pc:sldMk cId="1058055028" sldId="257"/>
            <ac:picMk id="1026" creationId="{00000000-0000-0000-0000-000000000000}"/>
          </ac:picMkLst>
        </pc:picChg>
      </pc:sldChg>
      <pc:sldChg chg="delSp modSp modTransition modAnim">
        <pc:chgData name="Gabriele Ostuni" userId="b6a0a9bd2ef8212d" providerId="LiveId" clId="{F8B017B6-7A91-4419-90BA-67D420E11BDC}" dt="2020-04-06T15:12:15.791" v="167" actId="1076"/>
        <pc:sldMkLst>
          <pc:docMk/>
          <pc:sldMk cId="1042277148" sldId="258"/>
        </pc:sldMkLst>
        <pc:spChg chg="mod">
          <ac:chgData name="Gabriele Ostuni" userId="b6a0a9bd2ef8212d" providerId="LiveId" clId="{F8B017B6-7A91-4419-90BA-67D420E11BDC}" dt="2020-04-06T15:12:15.791" v="167" actId="1076"/>
          <ac:spMkLst>
            <pc:docMk/>
            <pc:sldMk cId="1042277148" sldId="258"/>
            <ac:spMk id="10" creationId="{00000000-0000-0000-0000-000000000000}"/>
          </ac:spMkLst>
        </pc:spChg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042277148" sldId="258"/>
            <ac:picMk id="2" creationId="{D27656AC-B17C-4A53-96A7-6AC02E2F118F}"/>
          </ac:picMkLst>
        </pc:picChg>
        <pc:picChg chg="mod">
          <ac:chgData name="Gabriele Ostuni" userId="b6a0a9bd2ef8212d" providerId="LiveId" clId="{F8B017B6-7A91-4419-90BA-67D420E11BDC}" dt="2020-04-06T15:11:00.225" v="164" actId="1076"/>
          <ac:picMkLst>
            <pc:docMk/>
            <pc:sldMk cId="1042277148" sldId="258"/>
            <ac:picMk id="8" creationId="{00000000-0000-0000-0000-000000000000}"/>
          </ac:picMkLst>
        </pc:picChg>
        <pc:picChg chg="mod">
          <ac:chgData name="Gabriele Ostuni" userId="b6a0a9bd2ef8212d" providerId="LiveId" clId="{F8B017B6-7A91-4419-90BA-67D420E11BDC}" dt="2020-04-06T15:11:03.548" v="165" actId="1076"/>
          <ac:picMkLst>
            <pc:docMk/>
            <pc:sldMk cId="1042277148" sldId="258"/>
            <ac:picMk id="9" creationId="{00000000-0000-0000-0000-000000000000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31967230" sldId="25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31967230" sldId="259"/>
            <ac:picMk id="3" creationId="{33EF1E23-B870-4736-A62D-D8D03FB693C7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490592224" sldId="260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1629226035" sldId="261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1629226035" sldId="261"/>
            <ac:picMk id="3" creationId="{15B51257-6E0C-4AD8-80E3-8D3ACB64EA99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078485691" sldId="26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20699239" sldId="26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99908102" sldId="264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3189911502" sldId="265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3189911502" sldId="265"/>
            <ac:picMk id="3" creationId="{2050882F-9833-4733-8297-F1A884DD7031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346522730" sldId="26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7293057" sldId="26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69131667" sldId="268"/>
        </pc:sldMkLst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927890169" sldId="269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927890169" sldId="269"/>
            <ac:picMk id="3" creationId="{8BC4B7D6-7143-4F0B-8028-73DD74889733}"/>
          </ac:picMkLst>
        </pc:picChg>
      </pc:sldChg>
      <pc:sldChg chg="delSp modTransition modAnim">
        <pc:chgData name="Gabriele Ostuni" userId="b6a0a9bd2ef8212d" providerId="LiveId" clId="{F8B017B6-7A91-4419-90BA-67D420E11BDC}" dt="2020-04-06T14:55:04.057" v="1"/>
        <pc:sldMkLst>
          <pc:docMk/>
          <pc:sldMk cId="206152436" sldId="270"/>
        </pc:sldMkLst>
        <pc:picChg chg="del">
          <ac:chgData name="Gabriele Ostuni" userId="b6a0a9bd2ef8212d" providerId="LiveId" clId="{F8B017B6-7A91-4419-90BA-67D420E11BDC}" dt="2020-04-06T14:55:00.879" v="0"/>
          <ac:picMkLst>
            <pc:docMk/>
            <pc:sldMk cId="206152436" sldId="270"/>
            <ac:picMk id="3" creationId="{BA668F1E-FABE-4640-8800-DA50BA44A08A}"/>
          </ac:picMkLst>
        </pc:picChg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45312641" sldId="27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69061329" sldId="27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975420073" sldId="27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95848052" sldId="27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627718790" sldId="27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244695719" sldId="27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76918286" sldId="27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170700477" sldId="27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882418133" sldId="27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579096342" sldId="28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2631036" sldId="28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954017106" sldId="28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714191677" sldId="28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917415417" sldId="28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11586287" sldId="28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540472234" sldId="287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020538225" sldId="28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467061459" sldId="28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48673341" sldId="290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528739462" sldId="291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03875347" sldId="292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4150699242" sldId="293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785739464" sldId="294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2364491137" sldId="295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3682373068" sldId="296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07730828" sldId="298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1380695246" sldId="299"/>
        </pc:sldMkLst>
      </pc:sldChg>
      <pc:sldChg chg="modTransition">
        <pc:chgData name="Gabriele Ostuni" userId="b6a0a9bd2ef8212d" providerId="LiveId" clId="{F8B017B6-7A91-4419-90BA-67D420E11BDC}" dt="2020-04-06T14:55:04.057" v="1"/>
        <pc:sldMkLst>
          <pc:docMk/>
          <pc:sldMk cId="582242823" sldId="30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350EA-538F-4750-BE49-8144BDDD1045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58BC9-5369-4C3F-8760-0996CCF3A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24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noProof="0" dirty="0"/>
              <a:t>Questa è una presentazione generale, per maggiori informazioni, brochures e note tecniche visitare la pagina: </a:t>
            </a:r>
          </a:p>
          <a:p>
            <a:r>
              <a:rPr lang="it-IT" noProof="0" dirty="0"/>
              <a:t>https://www.leafytechnologies.it/prodotti/turbidimetro-in-linea/</a:t>
            </a:r>
          </a:p>
          <a:p>
            <a:endParaRPr lang="it-IT" noProof="0" dirty="0"/>
          </a:p>
          <a:p>
            <a:r>
              <a:rPr lang="it-IT" noProof="0"/>
              <a:t>Codice documento: PREPI018</a:t>
            </a:r>
            <a:endParaRPr lang="it-IT" noProof="0" dirty="0"/>
          </a:p>
          <a:p>
            <a:r>
              <a:rPr lang="it-IT" noProof="0" dirty="0"/>
              <a:t>Versione: 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noProof="0" dirty="0"/>
              <a:t>Ultima revisione: 13/04/2020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1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Sono disponibili due versioni di sensore</a:t>
            </a:r>
          </a:p>
          <a:p>
            <a:endParaRPr lang="it-IT" dirty="0"/>
          </a:p>
          <a:p>
            <a:r>
              <a:rPr lang="it-IT" dirty="0"/>
              <a:t>Solo 0-100 NTU</a:t>
            </a:r>
          </a:p>
          <a:p>
            <a:r>
              <a:rPr lang="it-IT" dirty="0"/>
              <a:t>Gamma completa selezionabile (torbidità, solidi sospesi e solidi secchi)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01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Cinque TurbSense sono stati installati in impianto di potabilizzazione nella contea di Cork, in Irlanda.</a:t>
            </a:r>
          </a:p>
          <a:p>
            <a:r>
              <a:rPr lang="it-IT" dirty="0"/>
              <a:t>Il TurbSense può essere installato in serbatoi, vasche e, se necessario, in celle di flusso, come in questo caso.</a:t>
            </a:r>
          </a:p>
          <a:p>
            <a:r>
              <a:rPr lang="it-IT" dirty="0"/>
              <a:t>L'acqua è stata pompata per diverse miglia e per questo si formano bolle nucleate all'interno delle celle di flusso (che passano oltre al sistema primario di </a:t>
            </a:r>
            <a:r>
              <a:rPr lang="it-IT" dirty="0" err="1"/>
              <a:t>debbolazione</a:t>
            </a:r>
            <a:r>
              <a:rPr lang="it-IT" dirty="0"/>
              <a:t>).</a:t>
            </a:r>
          </a:p>
          <a:p>
            <a:r>
              <a:rPr lang="it-IT" dirty="0"/>
              <a:t>Questo è un problema comune a tutti i misuratori di torbidità ed è stato superato pulendo automaticamente i sensori mediante il meccanismo di autopulizia integrato.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58BC9-5369-4C3F-8760-0996CCF3A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352800" y="1066800"/>
            <a:ext cx="53340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baseline="0"/>
            </a:lvl1pPr>
          </a:lstStyle>
          <a:p>
            <a:pPr lvl="0"/>
            <a:r>
              <a:rPr lang="en-US" dirty="0"/>
              <a:t>This is some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9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304800" y="0"/>
            <a:ext cx="9829800" cy="7086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28600" y="0"/>
            <a:ext cx="9677400" cy="914400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5200" y="1066800"/>
            <a:ext cx="5181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20B774-5BE8-4860-8ADE-FFA6B5EA6807}"/>
              </a:ext>
            </a:extLst>
          </p:cNvPr>
          <p:cNvSpPr txBox="1">
            <a:spLocks/>
          </p:cNvSpPr>
          <p:nvPr userDrawn="1"/>
        </p:nvSpPr>
        <p:spPr>
          <a:xfrm>
            <a:off x="7391400" y="6564976"/>
            <a:ext cx="1752600" cy="28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0" i="0" u="none" baseline="0" dirty="0">
                <a:solidFill>
                  <a:srgbClr val="39AB4E"/>
                </a:solidFill>
                <a:uFill>
                  <a:solidFill>
                    <a:srgbClr val="39AB4E"/>
                  </a:solidFill>
                </a:uFill>
              </a:rPr>
              <a:t>www.leafytechnologies.it</a:t>
            </a:r>
          </a:p>
        </p:txBody>
      </p:sp>
    </p:spTree>
    <p:extLst>
      <p:ext uri="{BB962C8B-B14F-4D97-AF65-F5344CB8AC3E}">
        <p14:creationId xmlns:p14="http://schemas.microsoft.com/office/powerpoint/2010/main" val="364100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546885-7439-42D7-89F3-1995B1EAD8E7}"/>
              </a:ext>
            </a:extLst>
          </p:cNvPr>
          <p:cNvSpPr/>
          <p:nvPr/>
        </p:nvSpPr>
        <p:spPr>
          <a:xfrm>
            <a:off x="-304800" y="-9526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39AB4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DB564-366C-4F38-9A56-42084F304C21}"/>
              </a:ext>
            </a:extLst>
          </p:cNvPr>
          <p:cNvSpPr/>
          <p:nvPr/>
        </p:nvSpPr>
        <p:spPr>
          <a:xfrm>
            <a:off x="414792" y="1676400"/>
            <a:ext cx="3530134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TurbSense® 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Turbidimetro</a:t>
            </a:r>
          </a:p>
          <a:p>
            <a:r>
              <a:rPr lang="it-IT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linea</a:t>
            </a: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44E3F6-107A-41EA-8D79-DF203A64FB00}"/>
              </a:ext>
            </a:extLst>
          </p:cNvPr>
          <p:cNvSpPr/>
          <p:nvPr/>
        </p:nvSpPr>
        <p:spPr>
          <a:xfrm>
            <a:off x="5499100" y="4562000"/>
            <a:ext cx="373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i="1" dirty="0" err="1">
                <a:solidFill>
                  <a:srgbClr val="39AB4E"/>
                </a:solidFill>
              </a:rPr>
              <a:t>Turbidity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is</a:t>
            </a:r>
            <a:r>
              <a:rPr lang="it-IT" sz="1600" i="1" dirty="0">
                <a:solidFill>
                  <a:srgbClr val="39AB4E"/>
                </a:solidFill>
              </a:rPr>
              <a:t> the </a:t>
            </a:r>
            <a:r>
              <a:rPr lang="it-IT" sz="1600" i="1" dirty="0" err="1">
                <a:solidFill>
                  <a:srgbClr val="39AB4E"/>
                </a:solidFill>
              </a:rPr>
              <a:t>cloudiness</a:t>
            </a:r>
            <a:r>
              <a:rPr lang="it-IT" sz="1600" i="1" dirty="0">
                <a:solidFill>
                  <a:srgbClr val="39AB4E"/>
                </a:solidFill>
              </a:rPr>
              <a:t> or </a:t>
            </a:r>
            <a:r>
              <a:rPr lang="it-IT" sz="1600" i="1" dirty="0" err="1">
                <a:solidFill>
                  <a:srgbClr val="39AB4E"/>
                </a:solidFill>
              </a:rPr>
              <a:t>haziness</a:t>
            </a:r>
            <a:r>
              <a:rPr lang="it-IT" sz="1600" i="1" dirty="0">
                <a:solidFill>
                  <a:srgbClr val="39AB4E"/>
                </a:solidFill>
              </a:rPr>
              <a:t> of a </a:t>
            </a:r>
            <a:r>
              <a:rPr lang="it-IT" sz="1600" i="1" dirty="0" err="1">
                <a:solidFill>
                  <a:srgbClr val="39AB4E"/>
                </a:solidFill>
              </a:rPr>
              <a:t>fluid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caused</a:t>
            </a:r>
            <a:r>
              <a:rPr lang="it-IT" sz="1600" i="1" dirty="0">
                <a:solidFill>
                  <a:srgbClr val="39AB4E"/>
                </a:solidFill>
              </a:rPr>
              <a:t> by large </a:t>
            </a:r>
            <a:r>
              <a:rPr lang="it-IT" sz="1600" i="1" dirty="0" err="1">
                <a:solidFill>
                  <a:srgbClr val="39AB4E"/>
                </a:solidFill>
              </a:rPr>
              <a:t>numbers</a:t>
            </a:r>
            <a:r>
              <a:rPr lang="it-IT" sz="1600" i="1" dirty="0">
                <a:solidFill>
                  <a:srgbClr val="39AB4E"/>
                </a:solidFill>
              </a:rPr>
              <a:t> of </a:t>
            </a:r>
            <a:r>
              <a:rPr lang="it-IT" sz="1600" i="1" dirty="0" err="1">
                <a:solidFill>
                  <a:srgbClr val="39AB4E"/>
                </a:solidFill>
              </a:rPr>
              <a:t>individual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particles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that</a:t>
            </a:r>
            <a:r>
              <a:rPr lang="it-IT" sz="1600" i="1" dirty="0">
                <a:solidFill>
                  <a:srgbClr val="39AB4E"/>
                </a:solidFill>
              </a:rPr>
              <a:t> are </a:t>
            </a:r>
            <a:r>
              <a:rPr lang="it-IT" sz="1600" i="1" dirty="0" err="1">
                <a:solidFill>
                  <a:srgbClr val="39AB4E"/>
                </a:solidFill>
              </a:rPr>
              <a:t>generally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invisible</a:t>
            </a:r>
            <a:r>
              <a:rPr lang="it-IT" sz="1600" i="1" dirty="0">
                <a:solidFill>
                  <a:srgbClr val="39AB4E"/>
                </a:solidFill>
              </a:rPr>
              <a:t> to the </a:t>
            </a:r>
            <a:r>
              <a:rPr lang="it-IT" sz="1600" i="1" dirty="0" err="1">
                <a:solidFill>
                  <a:srgbClr val="39AB4E"/>
                </a:solidFill>
              </a:rPr>
              <a:t>naked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eye</a:t>
            </a:r>
            <a:r>
              <a:rPr lang="it-IT" sz="1600" i="1" dirty="0">
                <a:solidFill>
                  <a:srgbClr val="39AB4E"/>
                </a:solidFill>
              </a:rPr>
              <a:t>, </a:t>
            </a:r>
            <a:r>
              <a:rPr lang="it-IT" sz="1600" i="1" dirty="0" err="1">
                <a:solidFill>
                  <a:srgbClr val="39AB4E"/>
                </a:solidFill>
              </a:rPr>
              <a:t>similar</a:t>
            </a:r>
            <a:r>
              <a:rPr lang="it-IT" sz="1600" i="1" dirty="0">
                <a:solidFill>
                  <a:srgbClr val="39AB4E"/>
                </a:solidFill>
              </a:rPr>
              <a:t> to smoke in air. The </a:t>
            </a:r>
            <a:r>
              <a:rPr lang="it-IT" sz="1600" i="1" dirty="0" err="1">
                <a:solidFill>
                  <a:srgbClr val="39AB4E"/>
                </a:solidFill>
              </a:rPr>
              <a:t>measurement</a:t>
            </a:r>
            <a:r>
              <a:rPr lang="it-IT" sz="1600" i="1" dirty="0">
                <a:solidFill>
                  <a:srgbClr val="39AB4E"/>
                </a:solidFill>
              </a:rPr>
              <a:t> of </a:t>
            </a:r>
            <a:r>
              <a:rPr lang="it-IT" sz="1600" i="1" dirty="0" err="1">
                <a:solidFill>
                  <a:srgbClr val="39AB4E"/>
                </a:solidFill>
              </a:rPr>
              <a:t>turbidity</a:t>
            </a:r>
            <a:r>
              <a:rPr lang="it-IT" sz="1600" i="1" dirty="0">
                <a:solidFill>
                  <a:srgbClr val="39AB4E"/>
                </a:solidFill>
              </a:rPr>
              <a:t> </a:t>
            </a:r>
            <a:r>
              <a:rPr lang="it-IT" sz="1600" i="1" dirty="0" err="1">
                <a:solidFill>
                  <a:srgbClr val="39AB4E"/>
                </a:solidFill>
              </a:rPr>
              <a:t>is</a:t>
            </a:r>
            <a:r>
              <a:rPr lang="it-IT" sz="1600" i="1" dirty="0">
                <a:solidFill>
                  <a:srgbClr val="39AB4E"/>
                </a:solidFill>
              </a:rPr>
              <a:t> a key test of water </a:t>
            </a:r>
            <a:r>
              <a:rPr lang="it-IT" sz="1600" i="1" dirty="0" err="1">
                <a:solidFill>
                  <a:srgbClr val="39AB4E"/>
                </a:solidFill>
              </a:rPr>
              <a:t>quality</a:t>
            </a:r>
            <a:r>
              <a:rPr lang="it-IT" sz="1600" i="1" dirty="0">
                <a:solidFill>
                  <a:srgbClr val="39AB4E"/>
                </a:solidFill>
              </a:rPr>
              <a:t>. </a:t>
            </a:r>
            <a:endParaRPr lang="it-IT" i="1" dirty="0">
              <a:solidFill>
                <a:srgbClr val="39AB4E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1204C7-EC6C-4D82-AF9C-7E9304534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42718"/>
            <a:ext cx="3157290" cy="213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DD8F3673-5C20-4D0A-9EDB-C9C09B77C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1" y="232579"/>
            <a:ext cx="3048000" cy="4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TurbSense® e Hach 2100N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287322"/>
            <a:ext cx="88392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Correlazione tra il turbidimetro da laboratorio della Hach ed il sistema TurbSense®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F7A74D1-A898-4766-8C4D-7F5744C879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"/>
          <a:stretch>
            <a:fillRect/>
          </a:stretch>
        </p:blipFill>
        <p:spPr bwMode="auto">
          <a:xfrm>
            <a:off x="1476375" y="2205038"/>
            <a:ext cx="6327775" cy="4306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99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TurbSense® e Hach 2100N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287322"/>
            <a:ext cx="88392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Correlazione tra il turbidimetro da laboratorio della Hach ed il sistema TurbSense®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B98597A-D635-45DC-B04B-B8E48378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133600"/>
            <a:ext cx="5894387" cy="43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13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Turbidimetro SS7 e Hach 2100N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017708"/>
            <a:ext cx="88392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Confronto tra il turbidimetro a dispersione superficiale in linea della Hach ed il sistema da laboratorio Hach 2100N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829ED1E-A936-453F-B31C-2E7E02E9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33600"/>
            <a:ext cx="6299200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94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Turbidimetro SS7 e Hach 2100N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017708"/>
            <a:ext cx="88392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Un grafico di correlazione tra i due modelli della Hach mostra una correlazione molto debole tra il sistema di laboratorio ed il sistema in linea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85CAF-2BF8-4A6A-92B9-584FF18C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60575"/>
            <a:ext cx="5870575" cy="4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75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Standard di calibrazione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295276" y="1828800"/>
            <a:ext cx="579120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Standard di torbidità con sfere polimeriche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Standard di calibrazione primario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Non tossico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Stabile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400" dirty="0"/>
          </a:p>
          <a:p>
            <a:pPr>
              <a:lnSpc>
                <a:spcPct val="150000"/>
              </a:lnSpc>
            </a:pPr>
            <a:endParaRPr lang="it-IT" sz="2400" dirty="0"/>
          </a:p>
          <a:p>
            <a:pPr>
              <a:lnSpc>
                <a:spcPct val="150000"/>
              </a:lnSpc>
            </a:pPr>
            <a:r>
              <a:rPr lang="it-IT" sz="2400" dirty="0"/>
              <a:t>Disponibile per 20 NTU, 100 NTU ed 800 NTU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5E5C65E-3438-4B21-A051-785D27957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2" y="1447800"/>
            <a:ext cx="2738437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95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Applicazioni tipiche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228600" y="2286000"/>
            <a:ext cx="419100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Acque grezze in entrata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Torbidità di acque chiarificate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Torbidità acque trattate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Torbidità degli </a:t>
            </a:r>
            <a:r>
              <a:rPr lang="it-IT" sz="2400" dirty="0" err="1"/>
              <a:t>effluent</a:t>
            </a:r>
            <a:r>
              <a:rPr lang="it-IT" sz="2400" dirty="0"/>
              <a:t> di acque reflue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AC57A-3EEB-4EFE-ADA2-6479B4F62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51696"/>
            <a:ext cx="4536459" cy="3549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23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Un’applicazione tipo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2133600"/>
            <a:ext cx="44196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Cinque turbidimetri installati in linea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Installati con celle di flusso speciali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In passato vi erano problemi con le bolle nucleate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Problema risolto con meccanismo di pulizia automatico 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D6BE8E7-B4C1-492F-A943-50110D9F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10" y="2133600"/>
            <a:ext cx="4200525" cy="314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8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Cella di flusso per il TurbSense®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2209800"/>
            <a:ext cx="579120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Cella di flusso specifica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Costruita in polipropilene nero: si eliminano le interferenze della luce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Copre il sensore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Deflettori interni per eliminare le bolle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F6DFF576-9C46-40E0-959E-C3FECD15E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2514600" cy="526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funziona il TurbSense®?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295276" y="1749469"/>
            <a:ext cx="502919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/>
              <a:t>Sistema rimozione delle bolle</a:t>
            </a:r>
          </a:p>
          <a:p>
            <a:pPr>
              <a:lnSpc>
                <a:spcPct val="150000"/>
              </a:lnSpc>
            </a:pPr>
            <a:endParaRPr lang="it-IT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Ergonomico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Deflettori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Rimozione le bolle – deflettori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Rimozione le bolle – valvola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83E7A-94BD-403A-8367-372E8411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1143000"/>
            <a:ext cx="38195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Analizzatori: Base e Avanzato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84313"/>
            <a:ext cx="3624263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/>
          <p:cNvSpPr txBox="1">
            <a:spLocks/>
          </p:cNvSpPr>
          <p:nvPr/>
        </p:nvSpPr>
        <p:spPr bwMode="auto">
          <a:xfrm>
            <a:off x="1547813" y="5324475"/>
            <a:ext cx="20161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CRONOS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6084888" y="5324475"/>
            <a:ext cx="17272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just" defTabSz="914400" eaLnBrk="1" hangingPunct="1">
              <a:spcBef>
                <a:spcPct val="20000"/>
              </a:spcBef>
            </a:pPr>
            <a:r>
              <a:rPr lang="it-IT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CRIUS</a:t>
            </a:r>
            <a:r>
              <a:rPr lang="it-IT" altLang="en-US" sz="24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®</a:t>
            </a:r>
            <a:endParaRPr lang="it-IT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1403B-73C4-4DC4-95F3-1BAB0628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73987"/>
            <a:ext cx="2409862" cy="34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TurbSense®?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DDC0-DD6A-470D-9F7E-4F49E1C9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6" y="1207217"/>
            <a:ext cx="2409862" cy="3439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1266876" y="5410200"/>
            <a:ext cx="70293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TurbSense</a:t>
            </a:r>
            <a:r>
              <a:rPr lang="it-IT" sz="2400" dirty="0"/>
              <a:t>®</a:t>
            </a:r>
            <a:r>
              <a:rPr lang="it-IT" sz="2200" dirty="0"/>
              <a:t> è un sensore di torbidità che segue lo standard ISO 7027 e può essere utilizzato per determinare la torbidità e/o la concentrazione di solidi sospesi.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BD4B-44BF-4FDF-BEAD-E7CF4C0925CE}"/>
              </a:ext>
            </a:extLst>
          </p:cNvPr>
          <p:cNvSpPr txBox="1"/>
          <p:nvPr/>
        </p:nvSpPr>
        <p:spPr>
          <a:xfrm>
            <a:off x="1266876" y="4646580"/>
            <a:ext cx="24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/>
              <a:t>Analizzatore avanzato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70F8A8-37F4-44EB-B4FB-A3CFB9FB4F98}"/>
              </a:ext>
            </a:extLst>
          </p:cNvPr>
          <p:cNvSpPr txBox="1"/>
          <p:nvPr/>
        </p:nvSpPr>
        <p:spPr>
          <a:xfrm>
            <a:off x="5105400" y="454406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Sensore TurbSense</a:t>
            </a:r>
            <a:r>
              <a:rPr lang="it-IT" dirty="0"/>
              <a:t>®</a:t>
            </a:r>
            <a:endParaRPr lang="it-IT" i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F25BB9-2964-402F-A1B6-3865F0896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29" y="1859835"/>
            <a:ext cx="313807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7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Controllo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652F-8285-4FDD-BF17-75C1F0CF167F}"/>
              </a:ext>
            </a:extLst>
          </p:cNvPr>
          <p:cNvSpPr txBox="1"/>
          <p:nvPr/>
        </p:nvSpPr>
        <p:spPr>
          <a:xfrm>
            <a:off x="533400" y="1371600"/>
            <a:ext cx="76962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PID – Proporzionale-Integrale-Derivativo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Proporzionale al flusso con compensazione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Orologio in tempo reale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Temporizzatori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Protezione Sovradosaggio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Duty standby (Controllo di Riserva)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Relè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Uscite analogiche (4-20 mA o 0-10 V)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Sistemi di ridondanza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endParaRPr lang="it-IT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endParaRPr lang="it-IT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28" y="2819400"/>
            <a:ext cx="396875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592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 Comunicazione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066800"/>
            <a:ext cx="5410200" cy="5059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it-IT" altLang="en-US" sz="2800" dirty="0">
              <a:latin typeface="+mj-lt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(ASCII/RTU)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Modbus (TCP/IP)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Profibus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(2G/3G/4G GPRS)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charset="0"/>
              <a:buChar char="•"/>
            </a:pPr>
            <a:r>
              <a:rPr lang="it-IT" altLang="en-US" sz="2800" dirty="0">
                <a:latin typeface="+mj-lt"/>
              </a:rPr>
              <a:t>Accesso Remoto (LAN) </a:t>
            </a:r>
          </a:p>
          <a:p>
            <a:endParaRPr lang="it-IT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6" r="11102"/>
          <a:stretch>
            <a:fillRect/>
          </a:stretch>
        </p:blipFill>
        <p:spPr bwMode="auto">
          <a:xfrm>
            <a:off x="152400" y="2720181"/>
            <a:ext cx="319315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485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Telegestione con accesso remoto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38CA5-BB83-4D3C-B458-6A211B77D419}"/>
              </a:ext>
            </a:extLst>
          </p:cNvPr>
          <p:cNvSpPr txBox="1"/>
          <p:nvPr/>
        </p:nvSpPr>
        <p:spPr>
          <a:xfrm>
            <a:off x="107950" y="1981200"/>
            <a:ext cx="40830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51435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1257300" indent="-514350"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in lettura e scrittura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Accesso da qualsiasi dispositivo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Scaricamento dati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Notifiche e-mail/SMS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Grafici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Sistema Cloud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Livelli di accesso differenti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Funzionalità avanzate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0600"/>
            <a:ext cx="418139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1288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49" y="3671886"/>
            <a:ext cx="3313897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699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4B296-1265-4506-930B-D7F5CE1065EA}"/>
              </a:ext>
            </a:extLst>
          </p:cNvPr>
          <p:cNvSpPr/>
          <p:nvPr/>
        </p:nvSpPr>
        <p:spPr>
          <a:xfrm>
            <a:off x="3810000" y="0"/>
            <a:ext cx="5791200" cy="7172325"/>
          </a:xfrm>
          <a:prstGeom prst="rect">
            <a:avLst/>
          </a:prstGeom>
          <a:solidFill>
            <a:srgbClr val="39AB4E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9AB4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F9FF08-B19D-4ED1-8C91-E5FAA2E1EBDD}"/>
              </a:ext>
            </a:extLst>
          </p:cNvPr>
          <p:cNvSpPr/>
          <p:nvPr/>
        </p:nvSpPr>
        <p:spPr>
          <a:xfrm>
            <a:off x="4412826" y="1524000"/>
            <a:ext cx="4585550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Grazie per la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vostra</a:t>
            </a:r>
          </a:p>
          <a:p>
            <a:pPr algn="ctr">
              <a:buClr>
                <a:schemeClr val="tx1"/>
              </a:buClr>
            </a:pPr>
            <a:r>
              <a:rPr lang="it-IT" altLang="en-US" sz="6600" b="1">
                <a:solidFill>
                  <a:schemeClr val="bg1"/>
                </a:solidFill>
                <a:cs typeface="Calibri" panose="020F0502020204030204" pitchFamily="34" charset="0"/>
              </a:rPr>
              <a:t>attenzione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F62651-1416-44B3-921E-0CF2706A8008}"/>
              </a:ext>
            </a:extLst>
          </p:cNvPr>
          <p:cNvSpPr/>
          <p:nvPr/>
        </p:nvSpPr>
        <p:spPr>
          <a:xfrm>
            <a:off x="0" y="2432000"/>
            <a:ext cx="3406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Per maggiori informazioni sul sistema TurbSense visitare il sito:</a:t>
            </a:r>
          </a:p>
          <a:p>
            <a:pPr algn="ctr"/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it-IT" altLang="en-US" sz="2400">
              <a:solidFill>
                <a:schemeClr val="tx1">
                  <a:lumMod val="95000"/>
                  <a:lumOff val="5000"/>
                </a:schemeClr>
              </a:solidFill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it-IT" altLang="en-US" sz="2400">
                <a:solidFill>
                  <a:srgbClr val="39AB4E"/>
                </a:solidFill>
                <a:ea typeface="Verdana" panose="020B0604030504040204" pitchFamily="34" charset="0"/>
                <a:cs typeface="Calibri Light" panose="020F0302020204030204" pitchFamily="34" charset="0"/>
              </a:rPr>
              <a:t>www.leafytechnologies.it</a:t>
            </a:r>
          </a:p>
        </p:txBody>
      </p:sp>
      <p:pic>
        <p:nvPicPr>
          <p:cNvPr id="6" name="Picture 5" descr="A picture containing tableware, drawing, plate, cup&#10;&#10;Description automatically generated">
            <a:extLst>
              <a:ext uri="{FF2B5EF4-FFF2-40B4-BE49-F238E27FC236}">
                <a16:creationId xmlns:a16="http://schemas.microsoft.com/office/drawing/2014/main" id="{065638EF-14CD-4D52-84DD-43D68891E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381000"/>
            <a:ext cx="3581400" cy="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può misurare?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7BE4B-1345-4AE0-880A-13B2425CCE8A}"/>
              </a:ext>
            </a:extLst>
          </p:cNvPr>
          <p:cNvSpPr txBox="1"/>
          <p:nvPr/>
        </p:nvSpPr>
        <p:spPr>
          <a:xfrm>
            <a:off x="614516" y="1219200"/>
            <a:ext cx="593868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Il sensore è ideale per acque potabili e di processo dove si vuole ottenere accuratezza elevata a bassi </a:t>
            </a:r>
            <a:r>
              <a:rPr lang="it-IT" sz="2400" dirty="0">
                <a:ea typeface="Verdana" panose="020B0604030504040204" pitchFamily="34" charset="0"/>
              </a:rPr>
              <a:t>livelli di NTU</a:t>
            </a:r>
            <a:r>
              <a:rPr lang="it-IT" sz="2400" dirty="0">
                <a:latin typeface="+mj-lt"/>
                <a:ea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it-IT" sz="24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it-IT" sz="2400" dirty="0">
              <a:latin typeface="+mj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Parametri misurati ed intervalli: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Torbidità: 0.01 – 1,000 NTU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atin typeface="+mj-lt"/>
                <a:ea typeface="Verdana" panose="020B0604030504040204" pitchFamily="34" charset="0"/>
              </a:rPr>
              <a:t>Solidi sospesi: 0.01 – 2,000 mg/l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D6358-7C2D-48A6-A3F5-653998AC5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146773"/>
            <a:ext cx="2075848" cy="147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E8C64-1D56-497B-80BF-60F827DF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73" y="4145086"/>
            <a:ext cx="1489250" cy="2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7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scegliere TurbSense®?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457200" y="1676400"/>
            <a:ext cx="75438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Ampio intervallo di misurazione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Sensore ottico a stato solido senza parti in movimento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Calibrazione a punto unico senza zero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Pochissima manutenzione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Bassissimo costo totale di proprietà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Frutto di anni di ricerca ed esperienza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4DF239FE-6AD2-4D36-90F3-E850129A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11837" y="3429000"/>
            <a:ext cx="3332163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6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funziona il TurbSense®?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295276" y="1524000"/>
            <a:ext cx="5791200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Ogni sensore è fornito di una sorgente luminosa, un rilevatore di riferimento ed un rilevatore laterale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Sorgente luminosa</a:t>
            </a:r>
            <a:r>
              <a:rPr lang="it-IT" sz="2400" dirty="0"/>
              <a:t>: LED infrarosso a lunga durata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Rilevatore laterale</a:t>
            </a:r>
            <a:r>
              <a:rPr lang="it-IT" sz="2400" dirty="0"/>
              <a:t>: misura la luce dispersa dal campione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b="1" dirty="0"/>
              <a:t>Rilevatore di riferimento</a:t>
            </a:r>
            <a:r>
              <a:rPr lang="it-IT" sz="2400" dirty="0"/>
              <a:t>: monitora la sorgente luminosa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30340A-8E48-4C08-BE13-BA1C2F8F8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t="6908" r="34250" b="4372"/>
          <a:stretch>
            <a:fillRect/>
          </a:stretch>
        </p:blipFill>
        <p:spPr bwMode="auto">
          <a:xfrm>
            <a:off x="5953125" y="2819400"/>
            <a:ext cx="31908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88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funziona il TurbSense®?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0038" y="1295400"/>
            <a:ext cx="85439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Luce rilevata: varia con la torbidità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Luce rilevata: varia con la luce emessa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Variazione nella luce: stesso effetto dei cambiamenti di torbidità quindi serve soltanto un’unica soluzione di calibrazione</a:t>
            </a:r>
          </a:p>
        </p:txBody>
      </p:sp>
      <p:graphicFrame>
        <p:nvGraphicFramePr>
          <p:cNvPr id="6" name="Chart 4">
            <a:extLst>
              <a:ext uri="{FF2B5EF4-FFF2-40B4-BE49-F238E27FC236}">
                <a16:creationId xmlns:a16="http://schemas.microsoft.com/office/drawing/2014/main" id="{E62F4A4E-8DB6-4B13-9A98-4F8E730A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7881"/>
              </p:ext>
            </p:extLst>
          </p:nvPr>
        </p:nvGraphicFramePr>
        <p:xfrm>
          <a:off x="300038" y="3308350"/>
          <a:ext cx="6365875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6370872" imgH="3395766" progId="Excel.Chart.8">
                  <p:embed/>
                </p:oleObj>
              </mc:Choice>
              <mc:Fallback>
                <p:oleObj r:id="rId3" imgW="6370872" imgH="3395766" progId="Excel.Chart.8">
                  <p:embed/>
                  <p:pic>
                    <p:nvPicPr>
                      <p:cNvPr id="6" name="Chart 4">
                        <a:extLst>
                          <a:ext uri="{FF2B5EF4-FFF2-40B4-BE49-F238E27FC236}">
                            <a16:creationId xmlns:a16="http://schemas.microsoft.com/office/drawing/2014/main" id="{E62F4A4E-8DB6-4B13-9A98-4F8E730A0D36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3308350"/>
                        <a:ext cx="6365875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13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Come funziona il TurbSense®?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312E88-E649-4F3B-BFA9-F2535FBBF126}"/>
              </a:ext>
            </a:extLst>
          </p:cNvPr>
          <p:cNvGraphicFramePr>
            <a:graphicFrameLocks noGrp="1"/>
          </p:cNvGraphicFramePr>
          <p:nvPr/>
        </p:nvGraphicFramePr>
        <p:xfrm>
          <a:off x="20638" y="1506538"/>
          <a:ext cx="5286375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5291787" imgH="2767824" progId="Excel.Chart.8">
                  <p:embed/>
                </p:oleObj>
              </mc:Choice>
              <mc:Fallback>
                <p:oleObj r:id="rId3" imgW="5291787" imgH="2767824" progId="Excel.Chart.8">
                  <p:embed/>
                  <p:pic>
                    <p:nvPicPr>
                      <p:cNvPr id="6" name="Chart 5">
                        <a:extLst>
                          <a:ext uri="{FF2B5EF4-FFF2-40B4-BE49-F238E27FC236}">
                            <a16:creationId xmlns:a16="http://schemas.microsoft.com/office/drawing/2014/main" id="{CC312E88-E649-4F3B-BFA9-F2535FBBF126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" y="1506538"/>
                        <a:ext cx="5286375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E8B69D-D87F-41D5-B37D-A3BCD696B08A}"/>
              </a:ext>
            </a:extLst>
          </p:cNvPr>
          <p:cNvGraphicFramePr>
            <a:graphicFrameLocks noGrp="1"/>
          </p:cNvGraphicFramePr>
          <p:nvPr/>
        </p:nvGraphicFramePr>
        <p:xfrm>
          <a:off x="3736975" y="4098925"/>
          <a:ext cx="5178425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5" imgW="5175953" imgH="2493480" progId="Excel.Chart.8">
                  <p:embed/>
                </p:oleObj>
              </mc:Choice>
              <mc:Fallback>
                <p:oleObj r:id="rId5" imgW="5175953" imgH="2493480" progId="Excel.Chart.8">
                  <p:embed/>
                  <p:pic>
                    <p:nvPicPr>
                      <p:cNvPr id="7" name="Chart 6">
                        <a:extLst>
                          <a:ext uri="{FF2B5EF4-FFF2-40B4-BE49-F238E27FC236}">
                            <a16:creationId xmlns:a16="http://schemas.microsoft.com/office/drawing/2014/main" id="{B5E8B69D-D87F-41D5-B37D-A3BCD696B08A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975" y="4098925"/>
                        <a:ext cx="5178425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3">
            <a:extLst>
              <a:ext uri="{FF2B5EF4-FFF2-40B4-BE49-F238E27FC236}">
                <a16:creationId xmlns:a16="http://schemas.microsoft.com/office/drawing/2014/main" id="{6D72B6A2-C5B4-4AAC-A628-1F331AE1436A}"/>
              </a:ext>
            </a:extLst>
          </p:cNvPr>
          <p:cNvSpPr>
            <a:spLocks noChangeArrowheads="1"/>
          </p:cNvSpPr>
          <p:nvPr/>
        </p:nvSpPr>
        <p:spPr bwMode="auto">
          <a:xfrm rot="2122181">
            <a:off x="5773738" y="3379788"/>
            <a:ext cx="979487" cy="484187"/>
          </a:xfrm>
          <a:prstGeom prst="rightArrow">
            <a:avLst>
              <a:gd name="adj1" fmla="val 50000"/>
              <a:gd name="adj2" fmla="val 5010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algn="r" defTabSz="914400" eaLnBrk="1" hangingPunct="1"/>
            <a:endParaRPr lang="it-IT" alt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95D209-C4AD-456D-A5D6-61ACB258B041}"/>
              </a:ext>
            </a:extLst>
          </p:cNvPr>
          <p:cNvSpPr/>
          <p:nvPr/>
        </p:nvSpPr>
        <p:spPr>
          <a:xfrm>
            <a:off x="495576" y="4648200"/>
            <a:ext cx="2766461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Curva di calibrazione del gradiente VS torbidità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64780F-EEF1-48C7-9A96-70EBC1A9063C}"/>
              </a:ext>
            </a:extLst>
          </p:cNvPr>
          <p:cNvSpPr/>
          <p:nvPr/>
        </p:nvSpPr>
        <p:spPr>
          <a:xfrm>
            <a:off x="5419740" y="1587506"/>
            <a:ext cx="2766461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Il gradiente varia con la torbidità</a:t>
            </a:r>
          </a:p>
        </p:txBody>
      </p:sp>
    </p:spTree>
    <p:extLst>
      <p:ext uri="{BB962C8B-B14F-4D97-AF65-F5344CB8AC3E}">
        <p14:creationId xmlns:p14="http://schemas.microsoft.com/office/powerpoint/2010/main" val="313067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Prestazioni del TurbSense®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295400"/>
            <a:ext cx="57912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/>
              <a:t>Prestazioni eccellenti a bassi livelli di torbidità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B4CEFC1-86CF-4BC5-A1A2-04D4306F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791297"/>
              </p:ext>
            </p:extLst>
          </p:nvPr>
        </p:nvGraphicFramePr>
        <p:xfrm>
          <a:off x="990600" y="1981200"/>
          <a:ext cx="68580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6291617" imgH="3993226" progId="Excel.Chart.8">
                  <p:embed/>
                </p:oleObj>
              </mc:Choice>
              <mc:Fallback>
                <p:oleObj r:id="rId3" imgW="6291617" imgH="3993226" progId="Excel.Chart.8">
                  <p:embed/>
                  <p:pic>
                    <p:nvPicPr>
                      <p:cNvPr id="6" name="Chart 5">
                        <a:extLst>
                          <a:ext uri="{FF2B5EF4-FFF2-40B4-BE49-F238E27FC236}">
                            <a16:creationId xmlns:a16="http://schemas.microsoft.com/office/drawing/2014/main" id="{7B4CEFC1-86CF-4BC5-A1A2-04D4306F304F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981200"/>
                        <a:ext cx="6858000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394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Prestazioni del TurbSense®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7E9D-5AAD-47C6-A952-06F99F1F70F7}"/>
              </a:ext>
            </a:extLst>
          </p:cNvPr>
          <p:cNvSpPr txBox="1"/>
          <p:nvPr/>
        </p:nvSpPr>
        <p:spPr>
          <a:xfrm>
            <a:off x="304800" y="1295400"/>
            <a:ext cx="80010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/>
              <a:t>Prestazioni eccellenti sull’intero intervallo di funzionamento</a:t>
            </a:r>
          </a:p>
        </p:txBody>
      </p:sp>
      <p:graphicFrame>
        <p:nvGraphicFramePr>
          <p:cNvPr id="5" name="Chart 6">
            <a:extLst>
              <a:ext uri="{FF2B5EF4-FFF2-40B4-BE49-F238E27FC236}">
                <a16:creationId xmlns:a16="http://schemas.microsoft.com/office/drawing/2014/main" id="{4EFE25AC-AC7A-4569-92DC-4AA41CCA91E9}"/>
              </a:ext>
            </a:extLst>
          </p:cNvPr>
          <p:cNvGraphicFramePr>
            <a:graphicFrameLocks noGrp="1"/>
          </p:cNvGraphicFramePr>
          <p:nvPr/>
        </p:nvGraphicFramePr>
        <p:xfrm>
          <a:off x="1044575" y="2082800"/>
          <a:ext cx="6551613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6553768" imgH="4365114" progId="Excel.Chart.8">
                  <p:embed/>
                </p:oleObj>
              </mc:Choice>
              <mc:Fallback>
                <p:oleObj r:id="rId3" imgW="6553768" imgH="4365114" progId="Excel.Chart.8">
                  <p:embed/>
                  <p:pic>
                    <p:nvPicPr>
                      <p:cNvPr id="5" name="Chart 6">
                        <a:extLst>
                          <a:ext uri="{FF2B5EF4-FFF2-40B4-BE49-F238E27FC236}">
                            <a16:creationId xmlns:a16="http://schemas.microsoft.com/office/drawing/2014/main" id="{4EFE25AC-AC7A-4569-92DC-4AA41CCA91E9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082800"/>
                        <a:ext cx="6551613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38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794</Words>
  <Application>Microsoft Office PowerPoint</Application>
  <PresentationFormat>On-screen Show (4:3)</PresentationFormat>
  <Paragraphs>130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Microsoft Excel Chart</vt:lpstr>
      <vt:lpstr>PowerPoint Presentation</vt:lpstr>
      <vt:lpstr>Cos’è TurbSense®?</vt:lpstr>
      <vt:lpstr>Cosa può misurare?</vt:lpstr>
      <vt:lpstr>Perché scegliere TurbSense®?</vt:lpstr>
      <vt:lpstr>Come funziona il TurbSense®?</vt:lpstr>
      <vt:lpstr>Come funziona il TurbSense®?</vt:lpstr>
      <vt:lpstr>Come funziona il TurbSense®?</vt:lpstr>
      <vt:lpstr>Prestazioni del TurbSense®</vt:lpstr>
      <vt:lpstr>Prestazioni del TurbSense®</vt:lpstr>
      <vt:lpstr>TurbSense® e Hach 2100N</vt:lpstr>
      <vt:lpstr>TurbSense® e Hach 2100N</vt:lpstr>
      <vt:lpstr>Turbidimetro SS7 e Hach 2100N</vt:lpstr>
      <vt:lpstr>Turbidimetro SS7 e Hach 2100N</vt:lpstr>
      <vt:lpstr>Standard di calibrazione</vt:lpstr>
      <vt:lpstr>Applicazioni tipiche</vt:lpstr>
      <vt:lpstr>Un’applicazione tipo</vt:lpstr>
      <vt:lpstr>Cella di flusso per il TurbSense®</vt:lpstr>
      <vt:lpstr>Come funziona il TurbSense®?</vt:lpstr>
      <vt:lpstr>Analizzatori: Base e Avanzato</vt:lpstr>
      <vt:lpstr>Tipi di Controllo</vt:lpstr>
      <vt:lpstr>Protocolli di Comunicazione</vt:lpstr>
      <vt:lpstr>Telegestione con accesso remoto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GabrieleOstuni</dc:creator>
  <cp:lastModifiedBy>Gabriele Ostuni</cp:lastModifiedBy>
  <cp:revision>72</cp:revision>
  <dcterms:created xsi:type="dcterms:W3CDTF">2006-08-16T00:00:00Z</dcterms:created>
  <dcterms:modified xsi:type="dcterms:W3CDTF">2020-06-10T21:03:52Z</dcterms:modified>
</cp:coreProperties>
</file>